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4.xml" ContentType="application/vnd.openxmlformats-officedocument.theme+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5.xml" ContentType="application/vnd.openxmlformats-officedocument.theme+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6.xml" ContentType="application/vnd.openxmlformats-officedocument.theme+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7.xml" ContentType="application/vnd.openxmlformats-officedocument.theme+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8.xml" ContentType="application/vnd.openxmlformats-officedocument.theme+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9.xml" ContentType="application/vnd.openxmlformats-officedocument.theme+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tags/tag1103.xml" ContentType="application/vnd.openxmlformats-officedocument.presentationml.tags+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tags/tag1108.xml" ContentType="application/vnd.openxmlformats-officedocument.presentationml.tags+xml"/>
  <Override PartName="/ppt/tags/tag1109.xml" ContentType="application/vnd.openxmlformats-officedocument.presentationml.tags+xml"/>
  <Override PartName="/ppt/tags/tag1110.xml" ContentType="application/vnd.openxmlformats-officedocument.presentationml.tags+xml"/>
  <Override PartName="/ppt/tags/tag1111.xml" ContentType="application/vnd.openxmlformats-officedocument.presentationml.tags+xml"/>
  <Override PartName="/ppt/tags/tag1112.xml" ContentType="application/vnd.openxmlformats-officedocument.presentationml.tags+xml"/>
  <Override PartName="/ppt/tags/tag1113.xml" ContentType="application/vnd.openxmlformats-officedocument.presentationml.tags+xml"/>
  <Override PartName="/ppt/tags/tag1114.xml" ContentType="application/vnd.openxmlformats-officedocument.presentationml.tags+xml"/>
  <Override PartName="/ppt/tags/tag1115.xml" ContentType="application/vnd.openxmlformats-officedocument.presentationml.tags+xml"/>
  <Override PartName="/ppt/tags/tag1116.xml" ContentType="application/vnd.openxmlformats-officedocument.presentationml.tags+xml"/>
  <Override PartName="/ppt/tags/tag1117.xml" ContentType="application/vnd.openxmlformats-officedocument.presentationml.tags+xml"/>
  <Override PartName="/ppt/tags/tag1118.xml" ContentType="application/vnd.openxmlformats-officedocument.presentationml.tags+xml"/>
  <Override PartName="/ppt/tags/tag1119.xml" ContentType="application/vnd.openxmlformats-officedocument.presentationml.tags+xml"/>
  <Override PartName="/ppt/tags/tag1120.xml" ContentType="application/vnd.openxmlformats-officedocument.presentationml.tags+xml"/>
  <Override PartName="/ppt/tags/tag1121.xml" ContentType="application/vnd.openxmlformats-officedocument.presentationml.tags+xml"/>
  <Override PartName="/ppt/tags/tag1122.xml" ContentType="application/vnd.openxmlformats-officedocument.presentationml.tags+xml"/>
  <Override PartName="/ppt/tags/tag1123.xml" ContentType="application/vnd.openxmlformats-officedocument.presentationml.tags+xml"/>
  <Override PartName="/ppt/tags/tag1124.xml" ContentType="application/vnd.openxmlformats-officedocument.presentationml.tags+xml"/>
  <Override PartName="/ppt/tags/tag1125.xml" ContentType="application/vnd.openxmlformats-officedocument.presentationml.tags+xml"/>
  <Override PartName="/ppt/tags/tag1126.xml" ContentType="application/vnd.openxmlformats-officedocument.presentationml.tags+xml"/>
  <Override PartName="/ppt/tags/tag1127.xml" ContentType="application/vnd.openxmlformats-officedocument.presentationml.tags+xml"/>
  <Override PartName="/ppt/tags/tag1128.xml" ContentType="application/vnd.openxmlformats-officedocument.presentationml.tags+xml"/>
  <Override PartName="/ppt/tags/tag1129.xml" ContentType="application/vnd.openxmlformats-officedocument.presentationml.tags+xml"/>
  <Override PartName="/ppt/tags/tag1130.xml" ContentType="application/vnd.openxmlformats-officedocument.presentationml.tags+xml"/>
  <Override PartName="/ppt/tags/tag1131.xml" ContentType="application/vnd.openxmlformats-officedocument.presentationml.tags+xml"/>
  <Override PartName="/ppt/tags/tag1132.xml" ContentType="application/vnd.openxmlformats-officedocument.presentationml.tags+xml"/>
  <Override PartName="/ppt/tags/tag1133.xml" ContentType="application/vnd.openxmlformats-officedocument.presentationml.tags+xml"/>
  <Override PartName="/ppt/tags/tag1134.xml" ContentType="application/vnd.openxmlformats-officedocument.presentationml.tags+xml"/>
  <Override PartName="/ppt/tags/tag1135.xml" ContentType="application/vnd.openxmlformats-officedocument.presentationml.tags+xml"/>
  <Override PartName="/ppt/tags/tag1136.xml" ContentType="application/vnd.openxmlformats-officedocument.presentationml.tags+xml"/>
  <Override PartName="/ppt/tags/tag1137.xml" ContentType="application/vnd.openxmlformats-officedocument.presentationml.tags+xml"/>
  <Override PartName="/ppt/tags/tag1138.xml" ContentType="application/vnd.openxmlformats-officedocument.presentationml.tags+xml"/>
  <Override PartName="/ppt/tags/tag1139.xml" ContentType="application/vnd.openxmlformats-officedocument.presentationml.tags+xml"/>
  <Override PartName="/ppt/tags/tag1140.xml" ContentType="application/vnd.openxmlformats-officedocument.presentationml.tags+xml"/>
  <Override PartName="/ppt/tags/tag1141.xml" ContentType="application/vnd.openxmlformats-officedocument.presentationml.tags+xml"/>
  <Override PartName="/ppt/tags/tag1142.xml" ContentType="application/vnd.openxmlformats-officedocument.presentationml.tags+xml"/>
  <Override PartName="/ppt/tags/tag1143.xml" ContentType="application/vnd.openxmlformats-officedocument.presentationml.tags+xml"/>
  <Override PartName="/ppt/tags/tag1144.xml" ContentType="application/vnd.openxmlformats-officedocument.presentationml.tags+xml"/>
  <Override PartName="/ppt/tags/tag1145.xml" ContentType="application/vnd.openxmlformats-officedocument.presentationml.tags+xml"/>
  <Override PartName="/ppt/tags/tag1146.xml" ContentType="application/vnd.openxmlformats-officedocument.presentationml.tags+xml"/>
  <Override PartName="/ppt/tags/tag1147.xml" ContentType="application/vnd.openxmlformats-officedocument.presentationml.tags+xml"/>
  <Override PartName="/ppt/tags/tag1148.xml" ContentType="application/vnd.openxmlformats-officedocument.presentationml.tags+xml"/>
  <Override PartName="/ppt/tags/tag1149.xml" ContentType="application/vnd.openxmlformats-officedocument.presentationml.tags+xml"/>
  <Override PartName="/ppt/tags/tag1150.xml" ContentType="application/vnd.openxmlformats-officedocument.presentationml.tags+xml"/>
  <Override PartName="/ppt/tags/tag1151.xml" ContentType="application/vnd.openxmlformats-officedocument.presentationml.tags+xml"/>
  <Override PartName="/ppt/tags/tag1152.xml" ContentType="application/vnd.openxmlformats-officedocument.presentationml.tags+xml"/>
  <Override PartName="/ppt/tags/tag1153.xml" ContentType="application/vnd.openxmlformats-officedocument.presentationml.tags+xml"/>
  <Override PartName="/ppt/tags/tag1154.xml" ContentType="application/vnd.openxmlformats-officedocument.presentationml.tags+xml"/>
  <Override PartName="/ppt/tags/tag1155.xml" ContentType="application/vnd.openxmlformats-officedocument.presentationml.tags+xml"/>
  <Override PartName="/ppt/tags/tag1156.xml" ContentType="application/vnd.openxmlformats-officedocument.presentationml.tags+xml"/>
  <Override PartName="/ppt/tags/tag1157.xml" ContentType="application/vnd.openxmlformats-officedocument.presentationml.tags+xml"/>
  <Override PartName="/ppt/tags/tag1158.xml" ContentType="application/vnd.openxmlformats-officedocument.presentationml.tags+xml"/>
  <Override PartName="/ppt/tags/tag1159.xml" ContentType="application/vnd.openxmlformats-officedocument.presentationml.tags+xml"/>
  <Override PartName="/ppt/tags/tag1160.xml" ContentType="application/vnd.openxmlformats-officedocument.presentationml.tags+xml"/>
  <Override PartName="/ppt/tags/tag1161.xml" ContentType="application/vnd.openxmlformats-officedocument.presentationml.tags+xml"/>
  <Override PartName="/ppt/tags/tag1162.xml" ContentType="application/vnd.openxmlformats-officedocument.presentationml.tags+xml"/>
  <Override PartName="/ppt/tags/tag1163.xml" ContentType="application/vnd.openxmlformats-officedocument.presentationml.tags+xml"/>
  <Override PartName="/ppt/tags/tag1164.xml" ContentType="application/vnd.openxmlformats-officedocument.presentationml.tags+xml"/>
  <Override PartName="/ppt/tags/tag1165.xml" ContentType="application/vnd.openxmlformats-officedocument.presentationml.tags+xml"/>
  <Override PartName="/ppt/tags/tag1166.xml" ContentType="application/vnd.openxmlformats-officedocument.presentationml.tags+xml"/>
  <Override PartName="/ppt/tags/tag1167.xml" ContentType="application/vnd.openxmlformats-officedocument.presentationml.tags+xml"/>
  <Override PartName="/ppt/tags/tag1168.xml" ContentType="application/vnd.openxmlformats-officedocument.presentationml.tags+xml"/>
  <Override PartName="/ppt/tags/tag1169.xml" ContentType="application/vnd.openxmlformats-officedocument.presentationml.tags+xml"/>
  <Override PartName="/ppt/tags/tag1170.xml" ContentType="application/vnd.openxmlformats-officedocument.presentationml.tags+xml"/>
  <Override PartName="/ppt/tags/tag1171.xml" ContentType="application/vnd.openxmlformats-officedocument.presentationml.tags+xml"/>
  <Override PartName="/ppt/tags/tag1172.xml" ContentType="application/vnd.openxmlformats-officedocument.presentationml.tags+xml"/>
  <Override PartName="/ppt/tags/tag1173.xml" ContentType="application/vnd.openxmlformats-officedocument.presentationml.tags+xml"/>
  <Override PartName="/ppt/tags/tag1174.xml" ContentType="application/vnd.openxmlformats-officedocument.presentationml.tags+xml"/>
  <Override PartName="/ppt/tags/tag1175.xml" ContentType="application/vnd.openxmlformats-officedocument.presentationml.tags+xml"/>
  <Override PartName="/ppt/tags/tag1176.xml" ContentType="application/vnd.openxmlformats-officedocument.presentationml.tags+xml"/>
  <Override PartName="/ppt/tags/tag1177.xml" ContentType="application/vnd.openxmlformats-officedocument.presentationml.tags+xml"/>
  <Override PartName="/ppt/tags/tag1178.xml" ContentType="application/vnd.openxmlformats-officedocument.presentationml.tags+xml"/>
  <Override PartName="/ppt/tags/tag1179.xml" ContentType="application/vnd.openxmlformats-officedocument.presentationml.tags+xml"/>
  <Override PartName="/ppt/tags/tag1180.xml" ContentType="application/vnd.openxmlformats-officedocument.presentationml.tags+xml"/>
  <Override PartName="/ppt/tags/tag1181.xml" ContentType="application/vnd.openxmlformats-officedocument.presentationml.tags+xml"/>
  <Override PartName="/ppt/tags/tag1182.xml" ContentType="application/vnd.openxmlformats-officedocument.presentationml.tags+xml"/>
  <Override PartName="/ppt/tags/tag1183.xml" ContentType="application/vnd.openxmlformats-officedocument.presentationml.tags+xml"/>
  <Override PartName="/ppt/tags/tag1184.xml" ContentType="application/vnd.openxmlformats-officedocument.presentationml.tags+xml"/>
  <Override PartName="/ppt/tags/tag1185.xml" ContentType="application/vnd.openxmlformats-officedocument.presentationml.tags+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26" r:id="rId4"/>
    <p:sldMasterId id="2147483708" r:id="rId5"/>
    <p:sldMasterId id="2147483729" r:id="rId6"/>
    <p:sldMasterId id="2147483750" r:id="rId7"/>
    <p:sldMasterId id="2147483795" r:id="rId8"/>
    <p:sldMasterId id="2147483925" r:id="rId9"/>
    <p:sldMasterId id="2147483947" r:id="rId10"/>
    <p:sldMasterId id="2147484005" r:id="rId11"/>
    <p:sldMasterId id="2147484038" r:id="rId12"/>
  </p:sldMasterIdLst>
  <p:notesMasterIdLst>
    <p:notesMasterId r:id="rId38"/>
  </p:notesMasterIdLst>
  <p:handoutMasterIdLst>
    <p:handoutMasterId r:id="rId39"/>
  </p:handoutMasterIdLst>
  <p:sldIdLst>
    <p:sldId id="256" r:id="rId13"/>
    <p:sldId id="2147481304" r:id="rId14"/>
    <p:sldId id="265" r:id="rId15"/>
    <p:sldId id="276" r:id="rId16"/>
    <p:sldId id="275" r:id="rId17"/>
    <p:sldId id="279" r:id="rId18"/>
    <p:sldId id="281" r:id="rId19"/>
    <p:sldId id="280" r:id="rId20"/>
    <p:sldId id="282" r:id="rId21"/>
    <p:sldId id="283" r:id="rId22"/>
    <p:sldId id="284" r:id="rId23"/>
    <p:sldId id="285" r:id="rId24"/>
    <p:sldId id="286" r:id="rId25"/>
    <p:sldId id="287" r:id="rId26"/>
    <p:sldId id="288" r:id="rId27"/>
    <p:sldId id="289" r:id="rId28"/>
    <p:sldId id="290" r:id="rId29"/>
    <p:sldId id="292" r:id="rId30"/>
    <p:sldId id="291" r:id="rId31"/>
    <p:sldId id="293" r:id="rId32"/>
    <p:sldId id="294" r:id="rId33"/>
    <p:sldId id="295" r:id="rId34"/>
    <p:sldId id="297" r:id="rId35"/>
    <p:sldId id="296" r:id="rId36"/>
    <p:sldId id="2147481303"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1EE3FC1-A742-8CF9-AC93-9F5CF587CF23}" name="Emma McAuley" initials="EM" userId="S::Emma.McAuley@handicare.com::34a91f64-c5f4-457f-89ed-93318e19b274" providerId="AD"/>
  <p188:author id="{8AE007EA-6B12-7316-6D65-03227AE38726}" name="Amy Airey" initials="AA" userId="S::amy.airey@handicare.com::2c3733e1-1a5d-410a-a222-e93a7b6b439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ACD33"/>
    <a:srgbClr val="ED7D31"/>
    <a:srgbClr val="82BE41"/>
    <a:srgbClr val="8CC53F"/>
    <a:srgbClr val="384048"/>
    <a:srgbClr val="2C3A4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A2A9AC-9405-4304-ACD8-8F12F1722471}" v="9" dt="2025-04-22T12:16:15.7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handoutMaster" Target="handoutMasters/handoutMaster1.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4.xml"/><Relationship Id="rId29"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notesMaster" Target="notesMasters/notesMaster1.xml"/><Relationship Id="rId46" Type="http://schemas.microsoft.com/office/2018/10/relationships/authors" Target="authors.xml"/><Relationship Id="rId20" Type="http://schemas.openxmlformats.org/officeDocument/2006/relationships/slide" Target="slides/slide8.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antha Clark" userId="795417fd-64bf-4f9c-a057-5cba6c6ef034" providerId="ADAL" clId="{85A2A9AC-9405-4304-ACD8-8F12F1722471}"/>
    <pc:docChg chg="undo custSel modSld">
      <pc:chgData name="Samantha Clark" userId="795417fd-64bf-4f9c-a057-5cba6c6ef034" providerId="ADAL" clId="{85A2A9AC-9405-4304-ACD8-8F12F1722471}" dt="2025-04-22T12:29:01.219" v="4507" actId="20577"/>
      <pc:docMkLst>
        <pc:docMk/>
      </pc:docMkLst>
      <pc:sldChg chg="modSp mod">
        <pc:chgData name="Samantha Clark" userId="795417fd-64bf-4f9c-a057-5cba6c6ef034" providerId="ADAL" clId="{85A2A9AC-9405-4304-ACD8-8F12F1722471}" dt="2025-04-22T09:27:35.067" v="1410" actId="20577"/>
        <pc:sldMkLst>
          <pc:docMk/>
          <pc:sldMk cId="1299907723" sldId="265"/>
        </pc:sldMkLst>
        <pc:spChg chg="mod">
          <ac:chgData name="Samantha Clark" userId="795417fd-64bf-4f9c-a057-5cba6c6ef034" providerId="ADAL" clId="{85A2A9AC-9405-4304-ACD8-8F12F1722471}" dt="2025-04-22T09:27:35.067" v="1410" actId="20577"/>
          <ac:spMkLst>
            <pc:docMk/>
            <pc:sldMk cId="1299907723" sldId="265"/>
            <ac:spMk id="19" creationId="{365CC18D-FFAD-1EB6-0F7E-40BEA3C305B2}"/>
          </ac:spMkLst>
        </pc:spChg>
      </pc:sldChg>
      <pc:sldChg chg="modSp mod">
        <pc:chgData name="Samantha Clark" userId="795417fd-64bf-4f9c-a057-5cba6c6ef034" providerId="ADAL" clId="{85A2A9AC-9405-4304-ACD8-8F12F1722471}" dt="2025-04-22T09:29:27.348" v="1473" actId="14100"/>
        <pc:sldMkLst>
          <pc:docMk/>
          <pc:sldMk cId="2459954324" sldId="275"/>
        </pc:sldMkLst>
        <pc:spChg chg="mod">
          <ac:chgData name="Samantha Clark" userId="795417fd-64bf-4f9c-a057-5cba6c6ef034" providerId="ADAL" clId="{85A2A9AC-9405-4304-ACD8-8F12F1722471}" dt="2025-04-22T09:29:27.348" v="1473" actId="14100"/>
          <ac:spMkLst>
            <pc:docMk/>
            <pc:sldMk cId="2459954324" sldId="275"/>
            <ac:spMk id="17" creationId="{B9273373-AA5E-288A-7100-7E61651A2707}"/>
          </ac:spMkLst>
        </pc:spChg>
      </pc:sldChg>
      <pc:sldChg chg="modSp mod">
        <pc:chgData name="Samantha Clark" userId="795417fd-64bf-4f9c-a057-5cba6c6ef034" providerId="ADAL" clId="{85A2A9AC-9405-4304-ACD8-8F12F1722471}" dt="2025-04-22T09:28:12.321" v="1430" actId="255"/>
        <pc:sldMkLst>
          <pc:docMk/>
          <pc:sldMk cId="488965919" sldId="276"/>
        </pc:sldMkLst>
        <pc:spChg chg="mod">
          <ac:chgData name="Samantha Clark" userId="795417fd-64bf-4f9c-a057-5cba6c6ef034" providerId="ADAL" clId="{85A2A9AC-9405-4304-ACD8-8F12F1722471}" dt="2025-04-22T09:28:12.321" v="1430" actId="255"/>
          <ac:spMkLst>
            <pc:docMk/>
            <pc:sldMk cId="488965919" sldId="276"/>
            <ac:spMk id="16" creationId="{A6D73C98-AC38-C93B-5B10-2F6E03D18E97}"/>
          </ac:spMkLst>
        </pc:spChg>
        <pc:grpChg chg="mod">
          <ac:chgData name="Samantha Clark" userId="795417fd-64bf-4f9c-a057-5cba6c6ef034" providerId="ADAL" clId="{85A2A9AC-9405-4304-ACD8-8F12F1722471}" dt="2025-04-22T09:28:04.338" v="1427" actId="1076"/>
          <ac:grpSpMkLst>
            <pc:docMk/>
            <pc:sldMk cId="488965919" sldId="276"/>
            <ac:grpSpMk id="17" creationId="{E3FD56FF-5C05-FC3F-03C3-1AD36482220B}"/>
          </ac:grpSpMkLst>
        </pc:grpChg>
      </pc:sldChg>
      <pc:sldChg chg="addSp delSp modSp mod">
        <pc:chgData name="Samantha Clark" userId="795417fd-64bf-4f9c-a057-5cba6c6ef034" providerId="ADAL" clId="{85A2A9AC-9405-4304-ACD8-8F12F1722471}" dt="2025-04-22T09:37:40.554" v="1813" actId="1076"/>
        <pc:sldMkLst>
          <pc:docMk/>
          <pc:sldMk cId="1952740523" sldId="279"/>
        </pc:sldMkLst>
        <pc:spChg chg="add mod">
          <ac:chgData name="Samantha Clark" userId="795417fd-64bf-4f9c-a057-5cba6c6ef034" providerId="ADAL" clId="{85A2A9AC-9405-4304-ACD8-8F12F1722471}" dt="2025-04-22T09:25:30.733" v="1373" actId="1076"/>
          <ac:spMkLst>
            <pc:docMk/>
            <pc:sldMk cId="1952740523" sldId="279"/>
            <ac:spMk id="11" creationId="{8A48A582-107B-BEC4-B35C-FCDE4C57E513}"/>
          </ac:spMkLst>
        </pc:spChg>
        <pc:spChg chg="add mod">
          <ac:chgData name="Samantha Clark" userId="795417fd-64bf-4f9c-a057-5cba6c6ef034" providerId="ADAL" clId="{85A2A9AC-9405-4304-ACD8-8F12F1722471}" dt="2025-04-22T09:37:40.554" v="1813" actId="1076"/>
          <ac:spMkLst>
            <pc:docMk/>
            <pc:sldMk cId="1952740523" sldId="279"/>
            <ac:spMk id="12" creationId="{068CB57A-889D-8DDD-FD26-1A492AD69BC4}"/>
          </ac:spMkLst>
        </pc:spChg>
        <pc:spChg chg="add del mod">
          <ac:chgData name="Samantha Clark" userId="795417fd-64bf-4f9c-a057-5cba6c6ef034" providerId="ADAL" clId="{85A2A9AC-9405-4304-ACD8-8F12F1722471}" dt="2025-04-22T09:27:09.892" v="1395" actId="478"/>
          <ac:spMkLst>
            <pc:docMk/>
            <pc:sldMk cId="1952740523" sldId="279"/>
            <ac:spMk id="14" creationId="{5B82E946-D6F6-967A-48C1-1C25DBE11CDF}"/>
          </ac:spMkLst>
        </pc:spChg>
        <pc:spChg chg="mod">
          <ac:chgData name="Samantha Clark" userId="795417fd-64bf-4f9c-a057-5cba6c6ef034" providerId="ADAL" clId="{85A2A9AC-9405-4304-ACD8-8F12F1722471}" dt="2025-04-22T09:30:11.024" v="1476" actId="1076"/>
          <ac:spMkLst>
            <pc:docMk/>
            <pc:sldMk cId="1952740523" sldId="279"/>
            <ac:spMk id="17" creationId="{A23756D9-69F9-5876-2E54-6EB2F31ECA32}"/>
          </ac:spMkLst>
        </pc:spChg>
        <pc:spChg chg="mod">
          <ac:chgData name="Samantha Clark" userId="795417fd-64bf-4f9c-a057-5cba6c6ef034" providerId="ADAL" clId="{85A2A9AC-9405-4304-ACD8-8F12F1722471}" dt="2025-04-22T09:32:56.389" v="1597" actId="20577"/>
          <ac:spMkLst>
            <pc:docMk/>
            <pc:sldMk cId="1952740523" sldId="279"/>
            <ac:spMk id="19" creationId="{5D539B17-02E7-B31D-B7E8-BB076D3C2013}"/>
          </ac:spMkLst>
        </pc:spChg>
        <pc:grpChg chg="mod">
          <ac:chgData name="Samantha Clark" userId="795417fd-64bf-4f9c-a057-5cba6c6ef034" providerId="ADAL" clId="{85A2A9AC-9405-4304-ACD8-8F12F1722471}" dt="2025-04-22T09:30:05.791" v="1475" actId="1076"/>
          <ac:grpSpMkLst>
            <pc:docMk/>
            <pc:sldMk cId="1952740523" sldId="279"/>
            <ac:grpSpMk id="16" creationId="{1DCE934D-189E-ACC8-CA4C-B0865538E7EB}"/>
          </ac:grpSpMkLst>
        </pc:grpChg>
        <pc:grpChg chg="mod">
          <ac:chgData name="Samantha Clark" userId="795417fd-64bf-4f9c-a057-5cba6c6ef034" providerId="ADAL" clId="{85A2A9AC-9405-4304-ACD8-8F12F1722471}" dt="2025-04-22T09:32:12.995" v="1557" actId="1076"/>
          <ac:grpSpMkLst>
            <pc:docMk/>
            <pc:sldMk cId="1952740523" sldId="279"/>
            <ac:grpSpMk id="18" creationId="{F4462DB8-02A8-5AC7-FF53-CA7276A1E9FA}"/>
          </ac:grpSpMkLst>
        </pc:grpChg>
        <pc:picChg chg="add mod">
          <ac:chgData name="Samantha Clark" userId="795417fd-64bf-4f9c-a057-5cba6c6ef034" providerId="ADAL" clId="{85A2A9AC-9405-4304-ACD8-8F12F1722471}" dt="2025-04-22T09:25:27.403" v="1372" actId="1076"/>
          <ac:picMkLst>
            <pc:docMk/>
            <pc:sldMk cId="1952740523" sldId="279"/>
            <ac:picMk id="6" creationId="{1DD89ECF-7175-E58B-A087-932D2645B129}"/>
          </ac:picMkLst>
        </pc:picChg>
      </pc:sldChg>
      <pc:sldChg chg="addSp modSp mod">
        <pc:chgData name="Samantha Clark" userId="795417fd-64bf-4f9c-a057-5cba6c6ef034" providerId="ADAL" clId="{85A2A9AC-9405-4304-ACD8-8F12F1722471}" dt="2025-04-22T09:57:47.902" v="2508" actId="20577"/>
        <pc:sldMkLst>
          <pc:docMk/>
          <pc:sldMk cId="4294271154" sldId="280"/>
        </pc:sldMkLst>
        <pc:spChg chg="add mod">
          <ac:chgData name="Samantha Clark" userId="795417fd-64bf-4f9c-a057-5cba6c6ef034" providerId="ADAL" clId="{85A2A9AC-9405-4304-ACD8-8F12F1722471}" dt="2025-04-22T09:56:06.282" v="2366" actId="14100"/>
          <ac:spMkLst>
            <pc:docMk/>
            <pc:sldMk cId="4294271154" sldId="280"/>
            <ac:spMk id="5" creationId="{71EB770F-F6B9-221E-982C-97C1D33BE282}"/>
          </ac:spMkLst>
        </pc:spChg>
        <pc:spChg chg="mod">
          <ac:chgData name="Samantha Clark" userId="795417fd-64bf-4f9c-a057-5cba6c6ef034" providerId="ADAL" clId="{85A2A9AC-9405-4304-ACD8-8F12F1722471}" dt="2025-04-22T09:57:47.902" v="2508" actId="20577"/>
          <ac:spMkLst>
            <pc:docMk/>
            <pc:sldMk cId="4294271154" sldId="280"/>
            <ac:spMk id="19" creationId="{FE763FDE-C82A-BE04-7B35-3EB9C41F88E5}"/>
          </ac:spMkLst>
        </pc:spChg>
        <pc:picChg chg="mod">
          <ac:chgData name="Samantha Clark" userId="795417fd-64bf-4f9c-a057-5cba6c6ef034" providerId="ADAL" clId="{85A2A9AC-9405-4304-ACD8-8F12F1722471}" dt="2025-04-22T09:54:54.273" v="2319" actId="14100"/>
          <ac:picMkLst>
            <pc:docMk/>
            <pc:sldMk cId="4294271154" sldId="280"/>
            <ac:picMk id="4" creationId="{7A4F5698-4B9D-3BDD-E46B-75B61E000EA0}"/>
          </ac:picMkLst>
        </pc:picChg>
      </pc:sldChg>
      <pc:sldChg chg="addSp modSp mod">
        <pc:chgData name="Samantha Clark" userId="795417fd-64bf-4f9c-a057-5cba6c6ef034" providerId="ADAL" clId="{85A2A9AC-9405-4304-ACD8-8F12F1722471}" dt="2025-04-22T09:44:04.174" v="2175" actId="1076"/>
        <pc:sldMkLst>
          <pc:docMk/>
          <pc:sldMk cId="702358163" sldId="281"/>
        </pc:sldMkLst>
        <pc:spChg chg="add mod">
          <ac:chgData name="Samantha Clark" userId="795417fd-64bf-4f9c-a057-5cba6c6ef034" providerId="ADAL" clId="{85A2A9AC-9405-4304-ACD8-8F12F1722471}" dt="2025-04-22T09:44:04.174" v="2175" actId="1076"/>
          <ac:spMkLst>
            <pc:docMk/>
            <pc:sldMk cId="702358163" sldId="281"/>
            <ac:spMk id="4" creationId="{5CEBACBA-4A6D-5B77-7205-F232A19E609E}"/>
          </ac:spMkLst>
        </pc:spChg>
        <pc:spChg chg="mod">
          <ac:chgData name="Samantha Clark" userId="795417fd-64bf-4f9c-a057-5cba6c6ef034" providerId="ADAL" clId="{85A2A9AC-9405-4304-ACD8-8F12F1722471}" dt="2025-04-22T09:43:40.308" v="2170" actId="20577"/>
          <ac:spMkLst>
            <pc:docMk/>
            <pc:sldMk cId="702358163" sldId="281"/>
            <ac:spMk id="19" creationId="{24C8C16B-2F7B-D41C-7843-87E480E98BEB}"/>
          </ac:spMkLst>
        </pc:spChg>
        <pc:grpChg chg="mod">
          <ac:chgData name="Samantha Clark" userId="795417fd-64bf-4f9c-a057-5cba6c6ef034" providerId="ADAL" clId="{85A2A9AC-9405-4304-ACD8-8F12F1722471}" dt="2025-04-22T09:43:56.647" v="2174" actId="1076"/>
          <ac:grpSpMkLst>
            <pc:docMk/>
            <pc:sldMk cId="702358163" sldId="281"/>
            <ac:grpSpMk id="15" creationId="{D68FD043-5C4A-4D24-2F1A-EF9060F36529}"/>
          </ac:grpSpMkLst>
        </pc:grpChg>
      </pc:sldChg>
      <pc:sldChg chg="addSp delSp modSp mod">
        <pc:chgData name="Samantha Clark" userId="795417fd-64bf-4f9c-a057-5cba6c6ef034" providerId="ADAL" clId="{85A2A9AC-9405-4304-ACD8-8F12F1722471}" dt="2025-04-22T10:05:45.312" v="2656" actId="1076"/>
        <pc:sldMkLst>
          <pc:docMk/>
          <pc:sldMk cId="3643799742" sldId="282"/>
        </pc:sldMkLst>
        <pc:spChg chg="mod">
          <ac:chgData name="Samantha Clark" userId="795417fd-64bf-4f9c-a057-5cba6c6ef034" providerId="ADAL" clId="{85A2A9AC-9405-4304-ACD8-8F12F1722471}" dt="2025-04-22T10:05:25.775" v="2652" actId="14100"/>
          <ac:spMkLst>
            <pc:docMk/>
            <pc:sldMk cId="3643799742" sldId="282"/>
            <ac:spMk id="5" creationId="{44B0FFA0-CD15-82D9-532D-D8984B4949F8}"/>
          </ac:spMkLst>
        </pc:spChg>
        <pc:spChg chg="add mod">
          <ac:chgData name="Samantha Clark" userId="795417fd-64bf-4f9c-a057-5cba6c6ef034" providerId="ADAL" clId="{85A2A9AC-9405-4304-ACD8-8F12F1722471}" dt="2025-04-22T10:05:30.093" v="2653" actId="1076"/>
          <ac:spMkLst>
            <pc:docMk/>
            <pc:sldMk cId="3643799742" sldId="282"/>
            <ac:spMk id="6" creationId="{67FA8BC3-B8A8-DE98-F748-8C21F17ACFB6}"/>
          </ac:spMkLst>
        </pc:spChg>
        <pc:spChg chg="del mod">
          <ac:chgData name="Samantha Clark" userId="795417fd-64bf-4f9c-a057-5cba6c6ef034" providerId="ADAL" clId="{85A2A9AC-9405-4304-ACD8-8F12F1722471}" dt="2025-04-22T10:03:38.547" v="2635" actId="478"/>
          <ac:spMkLst>
            <pc:docMk/>
            <pc:sldMk cId="3643799742" sldId="282"/>
            <ac:spMk id="7" creationId="{D65C0212-6730-F784-9559-F3466771246B}"/>
          </ac:spMkLst>
        </pc:spChg>
        <pc:picChg chg="mod">
          <ac:chgData name="Samantha Clark" userId="795417fd-64bf-4f9c-a057-5cba6c6ef034" providerId="ADAL" clId="{85A2A9AC-9405-4304-ACD8-8F12F1722471}" dt="2025-04-22T10:05:45.312" v="2656" actId="1076"/>
          <ac:picMkLst>
            <pc:docMk/>
            <pc:sldMk cId="3643799742" sldId="282"/>
            <ac:picMk id="9" creationId="{E67033CA-7B41-05D7-1BD0-96B389177BA5}"/>
          </ac:picMkLst>
        </pc:picChg>
      </pc:sldChg>
      <pc:sldChg chg="modSp mod">
        <pc:chgData name="Samantha Clark" userId="795417fd-64bf-4f9c-a057-5cba6c6ef034" providerId="ADAL" clId="{85A2A9AC-9405-4304-ACD8-8F12F1722471}" dt="2025-04-22T10:10:47.925" v="2779" actId="6549"/>
        <pc:sldMkLst>
          <pc:docMk/>
          <pc:sldMk cId="3762822653" sldId="283"/>
        </pc:sldMkLst>
        <pc:spChg chg="mod">
          <ac:chgData name="Samantha Clark" userId="795417fd-64bf-4f9c-a057-5cba6c6ef034" providerId="ADAL" clId="{85A2A9AC-9405-4304-ACD8-8F12F1722471}" dt="2025-04-22T10:10:47.925" v="2779" actId="6549"/>
          <ac:spMkLst>
            <pc:docMk/>
            <pc:sldMk cId="3762822653" sldId="283"/>
            <ac:spMk id="19" creationId="{03D0FAD8-3B44-D7FF-6007-9B1544934145}"/>
          </ac:spMkLst>
        </pc:spChg>
      </pc:sldChg>
      <pc:sldChg chg="modSp mod">
        <pc:chgData name="Samantha Clark" userId="795417fd-64bf-4f9c-a057-5cba6c6ef034" providerId="ADAL" clId="{85A2A9AC-9405-4304-ACD8-8F12F1722471}" dt="2025-04-22T10:14:38.949" v="2868" actId="20577"/>
        <pc:sldMkLst>
          <pc:docMk/>
          <pc:sldMk cId="2914961696" sldId="284"/>
        </pc:sldMkLst>
        <pc:spChg chg="mod">
          <ac:chgData name="Samantha Clark" userId="795417fd-64bf-4f9c-a057-5cba6c6ef034" providerId="ADAL" clId="{85A2A9AC-9405-4304-ACD8-8F12F1722471}" dt="2025-04-22T10:14:38.949" v="2868" actId="20577"/>
          <ac:spMkLst>
            <pc:docMk/>
            <pc:sldMk cId="2914961696" sldId="284"/>
            <ac:spMk id="3" creationId="{A2A0392A-4019-F0A4-F0B4-36465B7E6C5B}"/>
          </ac:spMkLst>
        </pc:spChg>
        <pc:spChg chg="mod">
          <ac:chgData name="Samantha Clark" userId="795417fd-64bf-4f9c-a057-5cba6c6ef034" providerId="ADAL" clId="{85A2A9AC-9405-4304-ACD8-8F12F1722471}" dt="2025-04-22T10:14:16.309" v="2848" actId="2085"/>
          <ac:spMkLst>
            <pc:docMk/>
            <pc:sldMk cId="2914961696" sldId="284"/>
            <ac:spMk id="19" creationId="{E2151669-D306-C5A1-C774-DDD1C1CC113E}"/>
          </ac:spMkLst>
        </pc:spChg>
        <pc:picChg chg="mod">
          <ac:chgData name="Samantha Clark" userId="795417fd-64bf-4f9c-a057-5cba6c6ef034" providerId="ADAL" clId="{85A2A9AC-9405-4304-ACD8-8F12F1722471}" dt="2025-04-22T10:14:03.877" v="2847" actId="1076"/>
          <ac:picMkLst>
            <pc:docMk/>
            <pc:sldMk cId="2914961696" sldId="284"/>
            <ac:picMk id="5" creationId="{6D4C3D40-203A-4B5B-2031-04410B94585E}"/>
          </ac:picMkLst>
        </pc:picChg>
      </pc:sldChg>
      <pc:sldChg chg="modSp mod">
        <pc:chgData name="Samantha Clark" userId="795417fd-64bf-4f9c-a057-5cba6c6ef034" providerId="ADAL" clId="{85A2A9AC-9405-4304-ACD8-8F12F1722471}" dt="2025-04-22T10:16:41.787" v="2924" actId="255"/>
        <pc:sldMkLst>
          <pc:docMk/>
          <pc:sldMk cId="788402385" sldId="285"/>
        </pc:sldMkLst>
        <pc:spChg chg="mod">
          <ac:chgData name="Samantha Clark" userId="795417fd-64bf-4f9c-a057-5cba6c6ef034" providerId="ADAL" clId="{85A2A9AC-9405-4304-ACD8-8F12F1722471}" dt="2025-04-22T10:14:48.712" v="2878" actId="20577"/>
          <ac:spMkLst>
            <pc:docMk/>
            <pc:sldMk cId="788402385" sldId="285"/>
            <ac:spMk id="3" creationId="{71304329-05C1-C7E3-CF04-5EFE3279DD99}"/>
          </ac:spMkLst>
        </pc:spChg>
        <pc:spChg chg="mod">
          <ac:chgData name="Samantha Clark" userId="795417fd-64bf-4f9c-a057-5cba6c6ef034" providerId="ADAL" clId="{85A2A9AC-9405-4304-ACD8-8F12F1722471}" dt="2025-04-22T10:16:41.787" v="2924" actId="255"/>
          <ac:spMkLst>
            <pc:docMk/>
            <pc:sldMk cId="788402385" sldId="285"/>
            <ac:spMk id="19" creationId="{7521BC69-3711-A384-F614-0572CC6B76AF}"/>
          </ac:spMkLst>
        </pc:spChg>
        <pc:picChg chg="mod">
          <ac:chgData name="Samantha Clark" userId="795417fd-64bf-4f9c-a057-5cba6c6ef034" providerId="ADAL" clId="{85A2A9AC-9405-4304-ACD8-8F12F1722471}" dt="2025-04-22T10:16:22.562" v="2920" actId="1076"/>
          <ac:picMkLst>
            <pc:docMk/>
            <pc:sldMk cId="788402385" sldId="285"/>
            <ac:picMk id="5" creationId="{89E206C8-AA1A-1BB9-7322-6D4363430D36}"/>
          </ac:picMkLst>
        </pc:picChg>
      </pc:sldChg>
      <pc:sldChg chg="modSp mod">
        <pc:chgData name="Samantha Clark" userId="795417fd-64bf-4f9c-a057-5cba6c6ef034" providerId="ADAL" clId="{85A2A9AC-9405-4304-ACD8-8F12F1722471}" dt="2025-04-22T10:23:52.184" v="3167" actId="20577"/>
        <pc:sldMkLst>
          <pc:docMk/>
          <pc:sldMk cId="3422730079" sldId="286"/>
        </pc:sldMkLst>
        <pc:spChg chg="mod">
          <ac:chgData name="Samantha Clark" userId="795417fd-64bf-4f9c-a057-5cba6c6ef034" providerId="ADAL" clId="{85A2A9AC-9405-4304-ACD8-8F12F1722471}" dt="2025-04-22T10:23:52.184" v="3167" actId="20577"/>
          <ac:spMkLst>
            <pc:docMk/>
            <pc:sldMk cId="3422730079" sldId="286"/>
            <ac:spMk id="3" creationId="{2870A21C-2BCD-0F5A-7893-DFFF432B621C}"/>
          </ac:spMkLst>
        </pc:spChg>
        <pc:spChg chg="mod">
          <ac:chgData name="Samantha Clark" userId="795417fd-64bf-4f9c-a057-5cba6c6ef034" providerId="ADAL" clId="{85A2A9AC-9405-4304-ACD8-8F12F1722471}" dt="2025-04-22T10:22:41.522" v="3070" actId="6549"/>
          <ac:spMkLst>
            <pc:docMk/>
            <pc:sldMk cId="3422730079" sldId="286"/>
            <ac:spMk id="19" creationId="{333F1070-BA47-B6C6-EE1D-2A0306274201}"/>
          </ac:spMkLst>
        </pc:spChg>
        <pc:picChg chg="mod">
          <ac:chgData name="Samantha Clark" userId="795417fd-64bf-4f9c-a057-5cba6c6ef034" providerId="ADAL" clId="{85A2A9AC-9405-4304-ACD8-8F12F1722471}" dt="2025-04-22T10:18:31.569" v="2996" actId="14100"/>
          <ac:picMkLst>
            <pc:docMk/>
            <pc:sldMk cId="3422730079" sldId="286"/>
            <ac:picMk id="8" creationId="{ECF0D2DC-B25C-6595-BA67-D7793508C711}"/>
          </ac:picMkLst>
        </pc:picChg>
      </pc:sldChg>
      <pc:sldChg chg="modSp mod">
        <pc:chgData name="Samantha Clark" userId="795417fd-64bf-4f9c-a057-5cba6c6ef034" providerId="ADAL" clId="{85A2A9AC-9405-4304-ACD8-8F12F1722471}" dt="2025-04-22T10:23:43.908" v="3157" actId="14100"/>
        <pc:sldMkLst>
          <pc:docMk/>
          <pc:sldMk cId="993406437" sldId="287"/>
        </pc:sldMkLst>
        <pc:spChg chg="mod">
          <ac:chgData name="Samantha Clark" userId="795417fd-64bf-4f9c-a057-5cba6c6ef034" providerId="ADAL" clId="{85A2A9AC-9405-4304-ACD8-8F12F1722471}" dt="2025-04-22T10:23:43.908" v="3157" actId="14100"/>
          <ac:spMkLst>
            <pc:docMk/>
            <pc:sldMk cId="993406437" sldId="287"/>
            <ac:spMk id="3" creationId="{D7013B30-E7BF-C8F9-4226-1F66D2B4FB3E}"/>
          </ac:spMkLst>
        </pc:spChg>
        <pc:spChg chg="mod">
          <ac:chgData name="Samantha Clark" userId="795417fd-64bf-4f9c-a057-5cba6c6ef034" providerId="ADAL" clId="{85A2A9AC-9405-4304-ACD8-8F12F1722471}" dt="2025-04-22T10:22:02.521" v="3068"/>
          <ac:spMkLst>
            <pc:docMk/>
            <pc:sldMk cId="993406437" sldId="287"/>
            <ac:spMk id="19" creationId="{1EE2CC1A-EB48-BAF3-D046-2C03EA4EE3C0}"/>
          </ac:spMkLst>
        </pc:spChg>
      </pc:sldChg>
      <pc:sldChg chg="modSp mod">
        <pc:chgData name="Samantha Clark" userId="795417fd-64bf-4f9c-a057-5cba6c6ef034" providerId="ADAL" clId="{85A2A9AC-9405-4304-ACD8-8F12F1722471}" dt="2025-04-22T10:23:26.439" v="3129" actId="20577"/>
        <pc:sldMkLst>
          <pc:docMk/>
          <pc:sldMk cId="2969986374" sldId="288"/>
        </pc:sldMkLst>
        <pc:spChg chg="mod">
          <ac:chgData name="Samantha Clark" userId="795417fd-64bf-4f9c-a057-5cba6c6ef034" providerId="ADAL" clId="{85A2A9AC-9405-4304-ACD8-8F12F1722471}" dt="2025-04-22T10:23:26.439" v="3129" actId="20577"/>
          <ac:spMkLst>
            <pc:docMk/>
            <pc:sldMk cId="2969986374" sldId="288"/>
            <ac:spMk id="3" creationId="{3299D591-2460-0FEA-FCDF-DF403D87472D}"/>
          </ac:spMkLst>
        </pc:spChg>
        <pc:spChg chg="mod">
          <ac:chgData name="Samantha Clark" userId="795417fd-64bf-4f9c-a057-5cba6c6ef034" providerId="ADAL" clId="{85A2A9AC-9405-4304-ACD8-8F12F1722471}" dt="2025-04-22T10:21:29.916" v="3067" actId="404"/>
          <ac:spMkLst>
            <pc:docMk/>
            <pc:sldMk cId="2969986374" sldId="288"/>
            <ac:spMk id="19" creationId="{FAD114F7-6EC4-0437-5EC5-879FD7988375}"/>
          </ac:spMkLst>
        </pc:spChg>
      </pc:sldChg>
      <pc:sldChg chg="modSp mod">
        <pc:chgData name="Samantha Clark" userId="795417fd-64bf-4f9c-a057-5cba6c6ef034" providerId="ADAL" clId="{85A2A9AC-9405-4304-ACD8-8F12F1722471}" dt="2025-04-22T10:25:14.278" v="3214" actId="20577"/>
        <pc:sldMkLst>
          <pc:docMk/>
          <pc:sldMk cId="2662592946" sldId="289"/>
        </pc:sldMkLst>
        <pc:spChg chg="mod">
          <ac:chgData name="Samantha Clark" userId="795417fd-64bf-4f9c-a057-5cba6c6ef034" providerId="ADAL" clId="{85A2A9AC-9405-4304-ACD8-8F12F1722471}" dt="2025-04-22T10:25:14.278" v="3214" actId="20577"/>
          <ac:spMkLst>
            <pc:docMk/>
            <pc:sldMk cId="2662592946" sldId="289"/>
            <ac:spMk id="3" creationId="{E1A5FD37-CB06-7525-A12C-5620591BBF90}"/>
          </ac:spMkLst>
        </pc:spChg>
        <pc:spChg chg="mod">
          <ac:chgData name="Samantha Clark" userId="795417fd-64bf-4f9c-a057-5cba6c6ef034" providerId="ADAL" clId="{85A2A9AC-9405-4304-ACD8-8F12F1722471}" dt="2025-04-22T10:25:10.277" v="3203" actId="20577"/>
          <ac:spMkLst>
            <pc:docMk/>
            <pc:sldMk cId="2662592946" sldId="289"/>
            <ac:spMk id="19" creationId="{0115E29E-B287-A0C1-23D4-DF1358AE609D}"/>
          </ac:spMkLst>
        </pc:spChg>
      </pc:sldChg>
      <pc:sldChg chg="modSp mod">
        <pc:chgData name="Samantha Clark" userId="795417fd-64bf-4f9c-a057-5cba6c6ef034" providerId="ADAL" clId="{85A2A9AC-9405-4304-ACD8-8F12F1722471}" dt="2025-04-22T10:33:58.781" v="3355" actId="5793"/>
        <pc:sldMkLst>
          <pc:docMk/>
          <pc:sldMk cId="3971332196" sldId="290"/>
        </pc:sldMkLst>
        <pc:spChg chg="mod">
          <ac:chgData name="Samantha Clark" userId="795417fd-64bf-4f9c-a057-5cba6c6ef034" providerId="ADAL" clId="{85A2A9AC-9405-4304-ACD8-8F12F1722471}" dt="2025-04-22T10:25:42.140" v="3256" actId="20577"/>
          <ac:spMkLst>
            <pc:docMk/>
            <pc:sldMk cId="3971332196" sldId="290"/>
            <ac:spMk id="3" creationId="{3F6911C8-AF1E-B69F-08EE-706F8F2A172A}"/>
          </ac:spMkLst>
        </pc:spChg>
        <pc:spChg chg="mod">
          <ac:chgData name="Samantha Clark" userId="795417fd-64bf-4f9c-a057-5cba6c6ef034" providerId="ADAL" clId="{85A2A9AC-9405-4304-ACD8-8F12F1722471}" dt="2025-04-22T10:33:58.781" v="3355" actId="5793"/>
          <ac:spMkLst>
            <pc:docMk/>
            <pc:sldMk cId="3971332196" sldId="290"/>
            <ac:spMk id="19" creationId="{692654B0-877F-D519-B149-434321CF0586}"/>
          </ac:spMkLst>
        </pc:spChg>
      </pc:sldChg>
      <pc:sldChg chg="modSp mod">
        <pc:chgData name="Samantha Clark" userId="795417fd-64bf-4f9c-a057-5cba6c6ef034" providerId="ADAL" clId="{85A2A9AC-9405-4304-ACD8-8F12F1722471}" dt="2025-04-22T10:30:48.425" v="3326" actId="6549"/>
        <pc:sldMkLst>
          <pc:docMk/>
          <pc:sldMk cId="2677995817" sldId="291"/>
        </pc:sldMkLst>
        <pc:spChg chg="mod">
          <ac:chgData name="Samantha Clark" userId="795417fd-64bf-4f9c-a057-5cba6c6ef034" providerId="ADAL" clId="{85A2A9AC-9405-4304-ACD8-8F12F1722471}" dt="2025-04-22T10:28:19.974" v="3310" actId="14100"/>
          <ac:spMkLst>
            <pc:docMk/>
            <pc:sldMk cId="2677995817" sldId="291"/>
            <ac:spMk id="3" creationId="{B1AC59ED-83CB-B5F3-64CD-73D5B89E8528}"/>
          </ac:spMkLst>
        </pc:spChg>
        <pc:spChg chg="mod">
          <ac:chgData name="Samantha Clark" userId="795417fd-64bf-4f9c-a057-5cba6c6ef034" providerId="ADAL" clId="{85A2A9AC-9405-4304-ACD8-8F12F1722471}" dt="2025-04-22T10:30:48.425" v="3326" actId="6549"/>
          <ac:spMkLst>
            <pc:docMk/>
            <pc:sldMk cId="2677995817" sldId="291"/>
            <ac:spMk id="19" creationId="{32ED6E5B-77BC-D405-8345-1755891E09FA}"/>
          </ac:spMkLst>
        </pc:spChg>
      </pc:sldChg>
      <pc:sldChg chg="modSp mod">
        <pc:chgData name="Samantha Clark" userId="795417fd-64bf-4f9c-a057-5cba6c6ef034" providerId="ADAL" clId="{85A2A9AC-9405-4304-ACD8-8F12F1722471}" dt="2025-04-22T11:37:59.664" v="3434" actId="404"/>
        <pc:sldMkLst>
          <pc:docMk/>
          <pc:sldMk cId="1229037426" sldId="292"/>
        </pc:sldMkLst>
        <pc:spChg chg="mod">
          <ac:chgData name="Samantha Clark" userId="795417fd-64bf-4f9c-a057-5cba6c6ef034" providerId="ADAL" clId="{85A2A9AC-9405-4304-ACD8-8F12F1722471}" dt="2025-04-22T10:27:30.033" v="3278" actId="6549"/>
          <ac:spMkLst>
            <pc:docMk/>
            <pc:sldMk cId="1229037426" sldId="292"/>
            <ac:spMk id="3" creationId="{10BA3244-096E-3E52-E03B-5728B5C6CCAE}"/>
          </ac:spMkLst>
        </pc:spChg>
        <pc:spChg chg="mod">
          <ac:chgData name="Samantha Clark" userId="795417fd-64bf-4f9c-a057-5cba6c6ef034" providerId="ADAL" clId="{85A2A9AC-9405-4304-ACD8-8F12F1722471}" dt="2025-04-22T11:37:59.664" v="3434" actId="404"/>
          <ac:spMkLst>
            <pc:docMk/>
            <pc:sldMk cId="1229037426" sldId="292"/>
            <ac:spMk id="19" creationId="{419A3855-2863-4D0A-6B4E-3D58F04BA047}"/>
          </ac:spMkLst>
        </pc:spChg>
        <pc:picChg chg="mod">
          <ac:chgData name="Samantha Clark" userId="795417fd-64bf-4f9c-a057-5cba6c6ef034" providerId="ADAL" clId="{85A2A9AC-9405-4304-ACD8-8F12F1722471}" dt="2025-04-22T11:37:48.747" v="3432" actId="14100"/>
          <ac:picMkLst>
            <pc:docMk/>
            <pc:sldMk cId="1229037426" sldId="292"/>
            <ac:picMk id="4" creationId="{D9C73111-69AB-96EA-1023-573B0A63C2E6}"/>
          </ac:picMkLst>
        </pc:picChg>
      </pc:sldChg>
      <pc:sldChg chg="addSp modSp mod">
        <pc:chgData name="Samantha Clark" userId="795417fd-64bf-4f9c-a057-5cba6c6ef034" providerId="ADAL" clId="{85A2A9AC-9405-4304-ACD8-8F12F1722471}" dt="2025-04-22T12:05:04.937" v="3660" actId="313"/>
        <pc:sldMkLst>
          <pc:docMk/>
          <pc:sldMk cId="4065536132" sldId="293"/>
        </pc:sldMkLst>
        <pc:spChg chg="add mod">
          <ac:chgData name="Samantha Clark" userId="795417fd-64bf-4f9c-a057-5cba6c6ef034" providerId="ADAL" clId="{85A2A9AC-9405-4304-ACD8-8F12F1722471}" dt="2025-04-22T11:47:40.860" v="3544" actId="1076"/>
          <ac:spMkLst>
            <pc:docMk/>
            <pc:sldMk cId="4065536132" sldId="293"/>
            <ac:spMk id="2" creationId="{07BF61C3-00AD-7D04-93EC-7FE95B28CB6C}"/>
          </ac:spMkLst>
        </pc:spChg>
        <pc:spChg chg="add mod">
          <ac:chgData name="Samantha Clark" userId="795417fd-64bf-4f9c-a057-5cba6c6ef034" providerId="ADAL" clId="{85A2A9AC-9405-4304-ACD8-8F12F1722471}" dt="2025-04-22T12:04:32.438" v="3626" actId="14100"/>
          <ac:spMkLst>
            <pc:docMk/>
            <pc:sldMk cId="4065536132" sldId="293"/>
            <ac:spMk id="5" creationId="{0ADA6819-99DF-3F4F-24D5-EA06A973E5AC}"/>
          </ac:spMkLst>
        </pc:spChg>
        <pc:spChg chg="mod">
          <ac:chgData name="Samantha Clark" userId="795417fd-64bf-4f9c-a057-5cba6c6ef034" providerId="ADAL" clId="{85A2A9AC-9405-4304-ACD8-8F12F1722471}" dt="2025-04-22T12:05:04.937" v="3660" actId="313"/>
          <ac:spMkLst>
            <pc:docMk/>
            <pc:sldMk cId="4065536132" sldId="293"/>
            <ac:spMk id="19" creationId="{7A006CC6-D017-FB01-D9DE-72F1B1883E6A}"/>
          </ac:spMkLst>
        </pc:spChg>
        <pc:picChg chg="mod">
          <ac:chgData name="Samantha Clark" userId="795417fd-64bf-4f9c-a057-5cba6c6ef034" providerId="ADAL" clId="{85A2A9AC-9405-4304-ACD8-8F12F1722471}" dt="2025-04-22T11:45:42.327" v="3479" actId="14100"/>
          <ac:picMkLst>
            <pc:docMk/>
            <pc:sldMk cId="4065536132" sldId="293"/>
            <ac:picMk id="4" creationId="{8D67123B-0DF9-C9E5-6529-0DCF66B8D3FD}"/>
          </ac:picMkLst>
        </pc:picChg>
        <pc:picChg chg="mod">
          <ac:chgData name="Samantha Clark" userId="795417fd-64bf-4f9c-a057-5cba6c6ef034" providerId="ADAL" clId="{85A2A9AC-9405-4304-ACD8-8F12F1722471}" dt="2025-04-22T11:45:49.217" v="3480" actId="14100"/>
          <ac:picMkLst>
            <pc:docMk/>
            <pc:sldMk cId="4065536132" sldId="293"/>
            <ac:picMk id="8" creationId="{7C02975D-F93A-D6E7-B1E9-07C4F7C7FD35}"/>
          </ac:picMkLst>
        </pc:picChg>
      </pc:sldChg>
      <pc:sldChg chg="modSp mod">
        <pc:chgData name="Samantha Clark" userId="795417fd-64bf-4f9c-a057-5cba6c6ef034" providerId="ADAL" clId="{85A2A9AC-9405-4304-ACD8-8F12F1722471}" dt="2025-04-22T12:07:19.806" v="3775" actId="113"/>
        <pc:sldMkLst>
          <pc:docMk/>
          <pc:sldMk cId="2952561052" sldId="294"/>
        </pc:sldMkLst>
        <pc:spChg chg="mod">
          <ac:chgData name="Samantha Clark" userId="795417fd-64bf-4f9c-a057-5cba6c6ef034" providerId="ADAL" clId="{85A2A9AC-9405-4304-ACD8-8F12F1722471}" dt="2025-04-22T12:07:19.806" v="3775" actId="113"/>
          <ac:spMkLst>
            <pc:docMk/>
            <pc:sldMk cId="2952561052" sldId="294"/>
            <ac:spMk id="19" creationId="{C53BAA90-D326-1B67-F794-011213B54D30}"/>
          </ac:spMkLst>
        </pc:spChg>
      </pc:sldChg>
      <pc:sldChg chg="addSp modSp mod">
        <pc:chgData name="Samantha Clark" userId="795417fd-64bf-4f9c-a057-5cba6c6ef034" providerId="ADAL" clId="{85A2A9AC-9405-4304-ACD8-8F12F1722471}" dt="2025-04-22T12:22:58.583" v="4328" actId="20577"/>
        <pc:sldMkLst>
          <pc:docMk/>
          <pc:sldMk cId="2399439444" sldId="295"/>
        </pc:sldMkLst>
        <pc:spChg chg="mod">
          <ac:chgData name="Samantha Clark" userId="795417fd-64bf-4f9c-a057-5cba6c6ef034" providerId="ADAL" clId="{85A2A9AC-9405-4304-ACD8-8F12F1722471}" dt="2025-04-22T12:07:59.586" v="3790" actId="5793"/>
          <ac:spMkLst>
            <pc:docMk/>
            <pc:sldMk cId="2399439444" sldId="295"/>
            <ac:spMk id="3" creationId="{63B7D967-3061-EAD1-C7B2-B90271839C3C}"/>
          </ac:spMkLst>
        </pc:spChg>
        <pc:spChg chg="mod">
          <ac:chgData name="Samantha Clark" userId="795417fd-64bf-4f9c-a057-5cba6c6ef034" providerId="ADAL" clId="{85A2A9AC-9405-4304-ACD8-8F12F1722471}" dt="2025-04-22T12:22:58.583" v="4328" actId="20577"/>
          <ac:spMkLst>
            <pc:docMk/>
            <pc:sldMk cId="2399439444" sldId="295"/>
            <ac:spMk id="19" creationId="{F4EBFBD2-20D0-5888-D1AE-1EC9E8E98BCC}"/>
          </ac:spMkLst>
        </pc:spChg>
        <pc:spChg chg="mod">
          <ac:chgData name="Samantha Clark" userId="795417fd-64bf-4f9c-a057-5cba6c6ef034" providerId="ADAL" clId="{85A2A9AC-9405-4304-ACD8-8F12F1722471}" dt="2025-04-22T12:14:34.023" v="3923" actId="14100"/>
          <ac:spMkLst>
            <pc:docMk/>
            <pc:sldMk cId="2399439444" sldId="295"/>
            <ac:spMk id="29" creationId="{0EC1DC96-0305-D3C2-BF46-29FD2E5F9025}"/>
          </ac:spMkLst>
        </pc:spChg>
        <pc:spChg chg="mod">
          <ac:chgData name="Samantha Clark" userId="795417fd-64bf-4f9c-a057-5cba6c6ef034" providerId="ADAL" clId="{85A2A9AC-9405-4304-ACD8-8F12F1722471}" dt="2025-04-22T12:14:39.254" v="3924" actId="14100"/>
          <ac:spMkLst>
            <pc:docMk/>
            <pc:sldMk cId="2399439444" sldId="295"/>
            <ac:spMk id="30" creationId="{34B12DFB-F478-C009-E2E3-094871497867}"/>
          </ac:spMkLst>
        </pc:spChg>
        <pc:picChg chg="mod">
          <ac:chgData name="Samantha Clark" userId="795417fd-64bf-4f9c-a057-5cba6c6ef034" providerId="ADAL" clId="{85A2A9AC-9405-4304-ACD8-8F12F1722471}" dt="2025-04-22T12:14:28.475" v="3922" actId="1076"/>
          <ac:picMkLst>
            <pc:docMk/>
            <pc:sldMk cId="2399439444" sldId="295"/>
            <ac:picMk id="4" creationId="{62AB40A0-541E-4DED-D158-E0F9015435BD}"/>
          </ac:picMkLst>
        </pc:picChg>
        <pc:cxnChg chg="add mod">
          <ac:chgData name="Samantha Clark" userId="795417fd-64bf-4f9c-a057-5cba6c6ef034" providerId="ADAL" clId="{85A2A9AC-9405-4304-ACD8-8F12F1722471}" dt="2025-04-22T12:15:10.995" v="3930" actId="14100"/>
          <ac:cxnSpMkLst>
            <pc:docMk/>
            <pc:sldMk cId="2399439444" sldId="295"/>
            <ac:cxnSpMk id="22" creationId="{93E5733C-6EB5-DF13-5DDA-09D5EC4F413F}"/>
          </ac:cxnSpMkLst>
        </pc:cxnChg>
        <pc:cxnChg chg="mod">
          <ac:chgData name="Samantha Clark" userId="795417fd-64bf-4f9c-a057-5cba6c6ef034" providerId="ADAL" clId="{85A2A9AC-9405-4304-ACD8-8F12F1722471}" dt="2025-04-22T12:15:14.123" v="3931" actId="14100"/>
          <ac:cxnSpMkLst>
            <pc:docMk/>
            <pc:sldMk cId="2399439444" sldId="295"/>
            <ac:cxnSpMk id="33" creationId="{D8A632AF-9F20-937C-14DA-8F7DF6015E62}"/>
          </ac:cxnSpMkLst>
        </pc:cxnChg>
        <pc:cxnChg chg="mod">
          <ac:chgData name="Samantha Clark" userId="795417fd-64bf-4f9c-a057-5cba6c6ef034" providerId="ADAL" clId="{85A2A9AC-9405-4304-ACD8-8F12F1722471}" dt="2025-04-22T12:14:50.184" v="3926" actId="14100"/>
          <ac:cxnSpMkLst>
            <pc:docMk/>
            <pc:sldMk cId="2399439444" sldId="295"/>
            <ac:cxnSpMk id="35" creationId="{47D80B5B-AA27-9210-D309-1E05C66089F9}"/>
          </ac:cxnSpMkLst>
        </pc:cxnChg>
        <pc:cxnChg chg="mod">
          <ac:chgData name="Samantha Clark" userId="795417fd-64bf-4f9c-a057-5cba6c6ef034" providerId="ADAL" clId="{85A2A9AC-9405-4304-ACD8-8F12F1722471}" dt="2025-04-22T12:14:45.715" v="3925" actId="14100"/>
          <ac:cxnSpMkLst>
            <pc:docMk/>
            <pc:sldMk cId="2399439444" sldId="295"/>
            <ac:cxnSpMk id="36" creationId="{5F2E97B6-61D5-D992-AA37-D471B2B3912E}"/>
          </ac:cxnSpMkLst>
        </pc:cxnChg>
        <pc:cxnChg chg="mod">
          <ac:chgData name="Samantha Clark" userId="795417fd-64bf-4f9c-a057-5cba6c6ef034" providerId="ADAL" clId="{85A2A9AC-9405-4304-ACD8-8F12F1722471}" dt="2025-04-22T12:14:05.105" v="3916" actId="14100"/>
          <ac:cxnSpMkLst>
            <pc:docMk/>
            <pc:sldMk cId="2399439444" sldId="295"/>
            <ac:cxnSpMk id="39" creationId="{8D8F2299-AE74-91E5-E0A2-83C26FA14BA1}"/>
          </ac:cxnSpMkLst>
        </pc:cxnChg>
        <pc:cxnChg chg="mod">
          <ac:chgData name="Samantha Clark" userId="795417fd-64bf-4f9c-a057-5cba6c6ef034" providerId="ADAL" clId="{85A2A9AC-9405-4304-ACD8-8F12F1722471}" dt="2025-04-22T12:13:53.736" v="3913" actId="14100"/>
          <ac:cxnSpMkLst>
            <pc:docMk/>
            <pc:sldMk cId="2399439444" sldId="295"/>
            <ac:cxnSpMk id="41" creationId="{6E08F673-7C20-212E-5B97-7F860E21905C}"/>
          </ac:cxnSpMkLst>
        </pc:cxnChg>
        <pc:cxnChg chg="mod">
          <ac:chgData name="Samantha Clark" userId="795417fd-64bf-4f9c-a057-5cba6c6ef034" providerId="ADAL" clId="{85A2A9AC-9405-4304-ACD8-8F12F1722471}" dt="2025-04-22T12:13:29.732" v="3909" actId="14100"/>
          <ac:cxnSpMkLst>
            <pc:docMk/>
            <pc:sldMk cId="2399439444" sldId="295"/>
            <ac:cxnSpMk id="42" creationId="{69E94118-3015-83AD-82BE-DC6636895ACE}"/>
          </ac:cxnSpMkLst>
        </pc:cxnChg>
      </pc:sldChg>
      <pc:sldChg chg="modSp mod">
        <pc:chgData name="Samantha Clark" userId="795417fd-64bf-4f9c-a057-5cba6c6ef034" providerId="ADAL" clId="{85A2A9AC-9405-4304-ACD8-8F12F1722471}" dt="2025-04-22T12:26:46.883" v="4473" actId="1076"/>
        <pc:sldMkLst>
          <pc:docMk/>
          <pc:sldMk cId="3084430257" sldId="296"/>
        </pc:sldMkLst>
        <pc:spChg chg="mod">
          <ac:chgData name="Samantha Clark" userId="795417fd-64bf-4f9c-a057-5cba6c6ef034" providerId="ADAL" clId="{85A2A9AC-9405-4304-ACD8-8F12F1722471}" dt="2025-04-22T12:23:54.420" v="4380" actId="20577"/>
          <ac:spMkLst>
            <pc:docMk/>
            <pc:sldMk cId="3084430257" sldId="296"/>
            <ac:spMk id="3" creationId="{9D63D7C3-C8C4-1929-6210-0AE0CEC782CA}"/>
          </ac:spMkLst>
        </pc:spChg>
        <pc:spChg chg="mod">
          <ac:chgData name="Samantha Clark" userId="795417fd-64bf-4f9c-a057-5cba6c6ef034" providerId="ADAL" clId="{85A2A9AC-9405-4304-ACD8-8F12F1722471}" dt="2025-04-22T12:26:42.068" v="4472" actId="14100"/>
          <ac:spMkLst>
            <pc:docMk/>
            <pc:sldMk cId="3084430257" sldId="296"/>
            <ac:spMk id="19" creationId="{8FE18B68-C7AC-5105-0CCA-9DD242525BB9}"/>
          </ac:spMkLst>
        </pc:spChg>
        <pc:grpChg chg="mod">
          <ac:chgData name="Samantha Clark" userId="795417fd-64bf-4f9c-a057-5cba6c6ef034" providerId="ADAL" clId="{85A2A9AC-9405-4304-ACD8-8F12F1722471}" dt="2025-04-22T12:26:46.883" v="4473" actId="1076"/>
          <ac:grpSpMkLst>
            <pc:docMk/>
            <pc:sldMk cId="3084430257" sldId="296"/>
            <ac:grpSpMk id="5" creationId="{FFBA5839-7E36-2677-A575-A09C2F9FDED6}"/>
          </ac:grpSpMkLst>
        </pc:grpChg>
      </pc:sldChg>
      <pc:sldChg chg="addSp delSp modSp mod">
        <pc:chgData name="Samantha Clark" userId="795417fd-64bf-4f9c-a057-5cba6c6ef034" providerId="ADAL" clId="{85A2A9AC-9405-4304-ACD8-8F12F1722471}" dt="2025-04-22T12:23:41.800" v="4368" actId="20577"/>
        <pc:sldMkLst>
          <pc:docMk/>
          <pc:sldMk cId="3946919651" sldId="297"/>
        </pc:sldMkLst>
        <pc:spChg chg="mod">
          <ac:chgData name="Samantha Clark" userId="795417fd-64bf-4f9c-a057-5cba6c6ef034" providerId="ADAL" clId="{85A2A9AC-9405-4304-ACD8-8F12F1722471}" dt="2025-04-22T12:19:20.315" v="4105" actId="20577"/>
          <ac:spMkLst>
            <pc:docMk/>
            <pc:sldMk cId="3946919651" sldId="297"/>
            <ac:spMk id="3" creationId="{9D263752-FB56-F6A2-C709-E6E312BF5ABF}"/>
          </ac:spMkLst>
        </pc:spChg>
        <pc:spChg chg="mod">
          <ac:chgData name="Samantha Clark" userId="795417fd-64bf-4f9c-a057-5cba6c6ef034" providerId="ADAL" clId="{85A2A9AC-9405-4304-ACD8-8F12F1722471}" dt="2025-04-22T12:23:41.800" v="4368" actId="20577"/>
          <ac:spMkLst>
            <pc:docMk/>
            <pc:sldMk cId="3946919651" sldId="297"/>
            <ac:spMk id="19" creationId="{95B3DB94-3513-40CE-53C4-D47AD99D5E9B}"/>
          </ac:spMkLst>
        </pc:spChg>
        <pc:cxnChg chg="add del mod">
          <ac:chgData name="Samantha Clark" userId="795417fd-64bf-4f9c-a057-5cba6c6ef034" providerId="ADAL" clId="{85A2A9AC-9405-4304-ACD8-8F12F1722471}" dt="2025-04-22T12:16:16.218" v="3945" actId="478"/>
          <ac:cxnSpMkLst>
            <pc:docMk/>
            <pc:sldMk cId="3946919651" sldId="297"/>
            <ac:cxnSpMk id="5" creationId="{E51E58B7-F5F1-0221-827E-75C7642A3FBD}"/>
          </ac:cxnSpMkLst>
        </pc:cxnChg>
      </pc:sldChg>
      <pc:sldChg chg="modSp mod">
        <pc:chgData name="Samantha Clark" userId="795417fd-64bf-4f9c-a057-5cba6c6ef034" providerId="ADAL" clId="{85A2A9AC-9405-4304-ACD8-8F12F1722471}" dt="2025-04-22T12:28:15.526" v="4506" actId="14100"/>
        <pc:sldMkLst>
          <pc:docMk/>
          <pc:sldMk cId="1258819989" sldId="2147481303"/>
        </pc:sldMkLst>
        <pc:spChg chg="mod">
          <ac:chgData name="Samantha Clark" userId="795417fd-64bf-4f9c-a057-5cba6c6ef034" providerId="ADAL" clId="{85A2A9AC-9405-4304-ACD8-8F12F1722471}" dt="2025-04-22T12:27:45.030" v="4498" actId="255"/>
          <ac:spMkLst>
            <pc:docMk/>
            <pc:sldMk cId="1258819989" sldId="2147481303"/>
            <ac:spMk id="19" creationId="{41516568-037F-49DE-ACBE-E819C49AF1E8}"/>
          </ac:spMkLst>
        </pc:spChg>
        <pc:cxnChg chg="mod">
          <ac:chgData name="Samantha Clark" userId="795417fd-64bf-4f9c-a057-5cba6c6ef034" providerId="ADAL" clId="{85A2A9AC-9405-4304-ACD8-8F12F1722471}" dt="2025-04-22T12:28:08.492" v="4505" actId="14100"/>
          <ac:cxnSpMkLst>
            <pc:docMk/>
            <pc:sldMk cId="1258819989" sldId="2147481303"/>
            <ac:cxnSpMk id="10" creationId="{AD1D93AA-939B-A95F-ACB9-84DCCB769F76}"/>
          </ac:cxnSpMkLst>
        </pc:cxnChg>
        <pc:cxnChg chg="mod">
          <ac:chgData name="Samantha Clark" userId="795417fd-64bf-4f9c-a057-5cba6c6ef034" providerId="ADAL" clId="{85A2A9AC-9405-4304-ACD8-8F12F1722471}" dt="2025-04-22T12:27:56.137" v="4500" actId="14100"/>
          <ac:cxnSpMkLst>
            <pc:docMk/>
            <pc:sldMk cId="1258819989" sldId="2147481303"/>
            <ac:cxnSpMk id="11" creationId="{69B81C6E-27C7-8F3E-C3CE-0770AD116065}"/>
          </ac:cxnSpMkLst>
        </pc:cxnChg>
        <pc:cxnChg chg="mod">
          <ac:chgData name="Samantha Clark" userId="795417fd-64bf-4f9c-a057-5cba6c6ef034" providerId="ADAL" clId="{85A2A9AC-9405-4304-ACD8-8F12F1722471}" dt="2025-04-22T12:28:15.526" v="4506" actId="14100"/>
          <ac:cxnSpMkLst>
            <pc:docMk/>
            <pc:sldMk cId="1258819989" sldId="2147481303"/>
            <ac:cxnSpMk id="12" creationId="{666D7C31-BD1A-1380-2239-88929AF5D2F0}"/>
          </ac:cxnSpMkLst>
        </pc:cxnChg>
        <pc:cxnChg chg="mod">
          <ac:chgData name="Samantha Clark" userId="795417fd-64bf-4f9c-a057-5cba6c6ef034" providerId="ADAL" clId="{85A2A9AC-9405-4304-ACD8-8F12F1722471}" dt="2025-04-22T12:28:02.610" v="4502" actId="14100"/>
          <ac:cxnSpMkLst>
            <pc:docMk/>
            <pc:sldMk cId="1258819989" sldId="2147481303"/>
            <ac:cxnSpMk id="13" creationId="{B2A21672-C747-1BCA-BB88-B15AC6D0A456}"/>
          </ac:cxnSpMkLst>
        </pc:cxnChg>
      </pc:sldChg>
      <pc:sldChg chg="modSp mod">
        <pc:chgData name="Samantha Clark" userId="795417fd-64bf-4f9c-a057-5cba6c6ef034" providerId="ADAL" clId="{85A2A9AC-9405-4304-ACD8-8F12F1722471}" dt="2025-04-22T12:29:01.219" v="4507" actId="20577"/>
        <pc:sldMkLst>
          <pc:docMk/>
          <pc:sldMk cId="3144491036" sldId="2147481304"/>
        </pc:sldMkLst>
        <pc:spChg chg="mod">
          <ac:chgData name="Samantha Clark" userId="795417fd-64bf-4f9c-a057-5cba6c6ef034" providerId="ADAL" clId="{85A2A9AC-9405-4304-ACD8-8F12F1722471}" dt="2025-04-22T12:29:01.219" v="4507" actId="20577"/>
          <ac:spMkLst>
            <pc:docMk/>
            <pc:sldMk cId="3144491036" sldId="2147481304"/>
            <ac:spMk id="5" creationId="{ADF058DC-36A1-3A3F-E446-06BEC88CD77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D85E1B2-528E-95BF-5821-AD22B337474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F9A75E1-7214-0861-DCAF-AEA3F91FB27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E21AEF5-5295-A24B-8820-C4BFF85D1765}" type="datetimeFigureOut">
              <a:rPr lang="en-US" smtClean="0"/>
              <a:t>4/22/2025</a:t>
            </a:fld>
            <a:endParaRPr lang="en-US" dirty="0"/>
          </a:p>
        </p:txBody>
      </p:sp>
      <p:sp>
        <p:nvSpPr>
          <p:cNvPr id="4" name="Footer Placeholder 3">
            <a:extLst>
              <a:ext uri="{FF2B5EF4-FFF2-40B4-BE49-F238E27FC236}">
                <a16:creationId xmlns:a16="http://schemas.microsoft.com/office/drawing/2014/main" id="{8FA47968-494A-2238-CE9C-C8140370849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8CBB4DD-7FEE-A097-3A2E-B54C4C4213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EA3A25-9B97-A546-9735-A5F69FD668EA}" type="slidenum">
              <a:rPr lang="en-US" smtClean="0"/>
              <a:t>‹#›</a:t>
            </a:fld>
            <a:endParaRPr lang="en-US" dirty="0"/>
          </a:p>
        </p:txBody>
      </p:sp>
    </p:spTree>
    <p:extLst>
      <p:ext uri="{BB962C8B-B14F-4D97-AF65-F5344CB8AC3E}">
        <p14:creationId xmlns:p14="http://schemas.microsoft.com/office/powerpoint/2010/main" val="6708198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C0B269-E754-4A43-8128-9E80DC47F9B5}" type="datetimeFigureOut">
              <a:rPr lang="en-GB" smtClean="0"/>
              <a:t>22/04/2025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3C522F-2EFA-4908-A76B-F308E3758BA9}" type="slidenum">
              <a:rPr lang="en-GB" smtClean="0"/>
              <a:t>‹#›</a:t>
            </a:fld>
            <a:endParaRPr lang="en-GB" dirty="0"/>
          </a:p>
        </p:txBody>
      </p:sp>
    </p:spTree>
    <p:extLst>
      <p:ext uri="{BB962C8B-B14F-4D97-AF65-F5344CB8AC3E}">
        <p14:creationId xmlns:p14="http://schemas.microsoft.com/office/powerpoint/2010/main" val="1746446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3C522F-2EFA-4908-A76B-F308E3758BA9}" type="slidenum">
              <a:rPr lang="en-GB" smtClean="0"/>
              <a:t>1</a:t>
            </a:fld>
            <a:endParaRPr lang="en-GB" dirty="0"/>
          </a:p>
        </p:txBody>
      </p:sp>
    </p:spTree>
    <p:extLst>
      <p:ext uri="{BB962C8B-B14F-4D97-AF65-F5344CB8AC3E}">
        <p14:creationId xmlns:p14="http://schemas.microsoft.com/office/powerpoint/2010/main" val="1806932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16664-6BE2-CD24-5887-38296990ED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A75D21-B640-0A06-63BB-1E2AB971D9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D06E30-9598-81A2-4292-4992E4A3D52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1AD0FB6-7245-B53A-CB69-5EE4BAFC7968}"/>
              </a:ext>
            </a:extLst>
          </p:cNvPr>
          <p:cNvSpPr>
            <a:spLocks noGrp="1"/>
          </p:cNvSpPr>
          <p:nvPr>
            <p:ph type="sldNum" sz="quarter" idx="5"/>
          </p:nvPr>
        </p:nvSpPr>
        <p:spPr/>
        <p:txBody>
          <a:bodyPr/>
          <a:lstStyle/>
          <a:p>
            <a:fld id="{B73C522F-2EFA-4908-A76B-F308E3758BA9}" type="slidenum">
              <a:rPr lang="en-GB" smtClean="0"/>
              <a:t>11</a:t>
            </a:fld>
            <a:endParaRPr lang="en-GB" dirty="0"/>
          </a:p>
        </p:txBody>
      </p:sp>
    </p:spTree>
    <p:extLst>
      <p:ext uri="{BB962C8B-B14F-4D97-AF65-F5344CB8AC3E}">
        <p14:creationId xmlns:p14="http://schemas.microsoft.com/office/powerpoint/2010/main" val="1931694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C90851-E625-C5A4-8025-C7EB8E6259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87E76F-DE55-4BE8-EC93-CAE8E1E498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3668E8-7C97-4FD9-3EC9-E73111B7BF2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CFEF3C0-14F0-54F6-553E-643DC22CA387}"/>
              </a:ext>
            </a:extLst>
          </p:cNvPr>
          <p:cNvSpPr>
            <a:spLocks noGrp="1"/>
          </p:cNvSpPr>
          <p:nvPr>
            <p:ph type="sldNum" sz="quarter" idx="5"/>
          </p:nvPr>
        </p:nvSpPr>
        <p:spPr/>
        <p:txBody>
          <a:bodyPr/>
          <a:lstStyle/>
          <a:p>
            <a:fld id="{B73C522F-2EFA-4908-A76B-F308E3758BA9}" type="slidenum">
              <a:rPr lang="en-GB" smtClean="0"/>
              <a:t>12</a:t>
            </a:fld>
            <a:endParaRPr lang="en-GB" dirty="0"/>
          </a:p>
        </p:txBody>
      </p:sp>
    </p:spTree>
    <p:extLst>
      <p:ext uri="{BB962C8B-B14F-4D97-AF65-F5344CB8AC3E}">
        <p14:creationId xmlns:p14="http://schemas.microsoft.com/office/powerpoint/2010/main" val="17066196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C1975B-D160-2452-A386-D0C88FDA2C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482122-AF2F-C376-5864-9D32BC981C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5B82E8-4E80-0BE9-EF41-61447970D39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C64DD1C-E3CC-C617-F6D3-A2D6CA0B8A95}"/>
              </a:ext>
            </a:extLst>
          </p:cNvPr>
          <p:cNvSpPr>
            <a:spLocks noGrp="1"/>
          </p:cNvSpPr>
          <p:nvPr>
            <p:ph type="sldNum" sz="quarter" idx="5"/>
          </p:nvPr>
        </p:nvSpPr>
        <p:spPr/>
        <p:txBody>
          <a:bodyPr/>
          <a:lstStyle/>
          <a:p>
            <a:fld id="{B73C522F-2EFA-4908-A76B-F308E3758BA9}" type="slidenum">
              <a:rPr lang="en-GB" smtClean="0"/>
              <a:t>13</a:t>
            </a:fld>
            <a:endParaRPr lang="en-GB" dirty="0"/>
          </a:p>
        </p:txBody>
      </p:sp>
    </p:spTree>
    <p:extLst>
      <p:ext uri="{BB962C8B-B14F-4D97-AF65-F5344CB8AC3E}">
        <p14:creationId xmlns:p14="http://schemas.microsoft.com/office/powerpoint/2010/main" val="4626366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1949E4-4908-B4F1-AB82-55AFEEF245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D02A59-E89D-608E-89A3-A654FF0AEC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0E6C1A-B35F-3370-F616-1EE5D94AB9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0B4F5FC-9148-7600-2D41-AC4EA457ACF9}"/>
              </a:ext>
            </a:extLst>
          </p:cNvPr>
          <p:cNvSpPr>
            <a:spLocks noGrp="1"/>
          </p:cNvSpPr>
          <p:nvPr>
            <p:ph type="sldNum" sz="quarter" idx="5"/>
          </p:nvPr>
        </p:nvSpPr>
        <p:spPr/>
        <p:txBody>
          <a:bodyPr/>
          <a:lstStyle/>
          <a:p>
            <a:fld id="{B73C522F-2EFA-4908-A76B-F308E3758BA9}" type="slidenum">
              <a:rPr lang="en-GB" smtClean="0"/>
              <a:t>14</a:t>
            </a:fld>
            <a:endParaRPr lang="en-GB" dirty="0"/>
          </a:p>
        </p:txBody>
      </p:sp>
    </p:spTree>
    <p:extLst>
      <p:ext uri="{BB962C8B-B14F-4D97-AF65-F5344CB8AC3E}">
        <p14:creationId xmlns:p14="http://schemas.microsoft.com/office/powerpoint/2010/main" val="5564625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F6232-17E5-A6BB-0660-5521F442D9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835717-8840-CE0A-4168-A62EFA1EB8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07F474-31C5-2FE4-EE0C-FFB0ED92B43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12DA42-A887-6F24-953F-E86B9FC34653}"/>
              </a:ext>
            </a:extLst>
          </p:cNvPr>
          <p:cNvSpPr>
            <a:spLocks noGrp="1"/>
          </p:cNvSpPr>
          <p:nvPr>
            <p:ph type="sldNum" sz="quarter" idx="5"/>
          </p:nvPr>
        </p:nvSpPr>
        <p:spPr/>
        <p:txBody>
          <a:bodyPr/>
          <a:lstStyle/>
          <a:p>
            <a:fld id="{B73C522F-2EFA-4908-A76B-F308E3758BA9}" type="slidenum">
              <a:rPr lang="en-GB" smtClean="0"/>
              <a:t>15</a:t>
            </a:fld>
            <a:endParaRPr lang="en-GB" dirty="0"/>
          </a:p>
        </p:txBody>
      </p:sp>
    </p:spTree>
    <p:extLst>
      <p:ext uri="{BB962C8B-B14F-4D97-AF65-F5344CB8AC3E}">
        <p14:creationId xmlns:p14="http://schemas.microsoft.com/office/powerpoint/2010/main" val="13733213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85C5A8-1AF1-375C-AF9F-17250FEA2F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28AFE6-0E38-6AA8-4FA2-2B2E4B5912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E18568-D9C3-6078-3B3C-24E864284F7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7912E24-465F-6E3E-4EB7-A04FA85BF47F}"/>
              </a:ext>
            </a:extLst>
          </p:cNvPr>
          <p:cNvSpPr>
            <a:spLocks noGrp="1"/>
          </p:cNvSpPr>
          <p:nvPr>
            <p:ph type="sldNum" sz="quarter" idx="5"/>
          </p:nvPr>
        </p:nvSpPr>
        <p:spPr/>
        <p:txBody>
          <a:bodyPr/>
          <a:lstStyle/>
          <a:p>
            <a:fld id="{B73C522F-2EFA-4908-A76B-F308E3758BA9}" type="slidenum">
              <a:rPr lang="en-GB" smtClean="0"/>
              <a:t>16</a:t>
            </a:fld>
            <a:endParaRPr lang="en-GB" dirty="0"/>
          </a:p>
        </p:txBody>
      </p:sp>
    </p:spTree>
    <p:extLst>
      <p:ext uri="{BB962C8B-B14F-4D97-AF65-F5344CB8AC3E}">
        <p14:creationId xmlns:p14="http://schemas.microsoft.com/office/powerpoint/2010/main" val="12050780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0DBFDF-8173-9B9F-6040-ADE3302203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C34BAD-5BBA-4FDF-1E89-1CDE0DF541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F6BF30-CE3A-F567-94CC-879F1D5F837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86B569-7F25-002F-6FC2-D58D8D2A7ADB}"/>
              </a:ext>
            </a:extLst>
          </p:cNvPr>
          <p:cNvSpPr>
            <a:spLocks noGrp="1"/>
          </p:cNvSpPr>
          <p:nvPr>
            <p:ph type="sldNum" sz="quarter" idx="5"/>
          </p:nvPr>
        </p:nvSpPr>
        <p:spPr/>
        <p:txBody>
          <a:bodyPr/>
          <a:lstStyle/>
          <a:p>
            <a:fld id="{B73C522F-2EFA-4908-A76B-F308E3758BA9}" type="slidenum">
              <a:rPr lang="en-GB" smtClean="0"/>
              <a:t>17</a:t>
            </a:fld>
            <a:endParaRPr lang="en-GB" dirty="0"/>
          </a:p>
        </p:txBody>
      </p:sp>
    </p:spTree>
    <p:extLst>
      <p:ext uri="{BB962C8B-B14F-4D97-AF65-F5344CB8AC3E}">
        <p14:creationId xmlns:p14="http://schemas.microsoft.com/office/powerpoint/2010/main" val="14987887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A91739-6610-4220-5498-662099B49E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8B8A8F-8B6E-9BEA-C53B-9986C58398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AFF730-8113-8DE0-72C0-5672F81BF94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E8DB937-D051-1952-7C25-00CBF8739AEF}"/>
              </a:ext>
            </a:extLst>
          </p:cNvPr>
          <p:cNvSpPr>
            <a:spLocks noGrp="1"/>
          </p:cNvSpPr>
          <p:nvPr>
            <p:ph type="sldNum" sz="quarter" idx="5"/>
          </p:nvPr>
        </p:nvSpPr>
        <p:spPr/>
        <p:txBody>
          <a:bodyPr/>
          <a:lstStyle/>
          <a:p>
            <a:fld id="{B73C522F-2EFA-4908-A76B-F308E3758BA9}" type="slidenum">
              <a:rPr lang="en-GB" smtClean="0"/>
              <a:t>18</a:t>
            </a:fld>
            <a:endParaRPr lang="en-GB" dirty="0"/>
          </a:p>
        </p:txBody>
      </p:sp>
    </p:spTree>
    <p:extLst>
      <p:ext uri="{BB962C8B-B14F-4D97-AF65-F5344CB8AC3E}">
        <p14:creationId xmlns:p14="http://schemas.microsoft.com/office/powerpoint/2010/main" val="31775811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0F1FC-F8F2-E400-4A76-972A475F49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AF349B-7BF8-57F5-8135-1B412F87C4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F6230A-D402-8BFF-8252-E9AA7F862FE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41FF519-67CE-168D-E317-B92D4F6D7F7B}"/>
              </a:ext>
            </a:extLst>
          </p:cNvPr>
          <p:cNvSpPr>
            <a:spLocks noGrp="1"/>
          </p:cNvSpPr>
          <p:nvPr>
            <p:ph type="sldNum" sz="quarter" idx="5"/>
          </p:nvPr>
        </p:nvSpPr>
        <p:spPr/>
        <p:txBody>
          <a:bodyPr/>
          <a:lstStyle/>
          <a:p>
            <a:fld id="{B73C522F-2EFA-4908-A76B-F308E3758BA9}" type="slidenum">
              <a:rPr lang="en-GB" smtClean="0"/>
              <a:t>19</a:t>
            </a:fld>
            <a:endParaRPr lang="en-GB" dirty="0"/>
          </a:p>
        </p:txBody>
      </p:sp>
    </p:spTree>
    <p:extLst>
      <p:ext uri="{BB962C8B-B14F-4D97-AF65-F5344CB8AC3E}">
        <p14:creationId xmlns:p14="http://schemas.microsoft.com/office/powerpoint/2010/main" val="6188158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65A66B-5578-7705-1A64-C30A769B11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252224-E929-3B33-85EF-05433C55B6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7D073D-08A6-6F10-7A95-C610108A661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408B1E1-3756-481A-9EFA-AD111234A395}"/>
              </a:ext>
            </a:extLst>
          </p:cNvPr>
          <p:cNvSpPr>
            <a:spLocks noGrp="1"/>
          </p:cNvSpPr>
          <p:nvPr>
            <p:ph type="sldNum" sz="quarter" idx="5"/>
          </p:nvPr>
        </p:nvSpPr>
        <p:spPr/>
        <p:txBody>
          <a:bodyPr/>
          <a:lstStyle/>
          <a:p>
            <a:fld id="{B73C522F-2EFA-4908-A76B-F308E3758BA9}" type="slidenum">
              <a:rPr lang="en-GB" smtClean="0"/>
              <a:t>20</a:t>
            </a:fld>
            <a:endParaRPr lang="en-GB" dirty="0"/>
          </a:p>
        </p:txBody>
      </p:sp>
    </p:spTree>
    <p:extLst>
      <p:ext uri="{BB962C8B-B14F-4D97-AF65-F5344CB8AC3E}">
        <p14:creationId xmlns:p14="http://schemas.microsoft.com/office/powerpoint/2010/main" val="795545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3C522F-2EFA-4908-A76B-F308E3758BA9}" type="slidenum">
              <a:rPr lang="en-GB" smtClean="0"/>
              <a:t>3</a:t>
            </a:fld>
            <a:endParaRPr lang="en-GB" dirty="0"/>
          </a:p>
        </p:txBody>
      </p:sp>
    </p:spTree>
    <p:extLst>
      <p:ext uri="{BB962C8B-B14F-4D97-AF65-F5344CB8AC3E}">
        <p14:creationId xmlns:p14="http://schemas.microsoft.com/office/powerpoint/2010/main" val="5380613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5DE41C-5995-4A3C-F0D5-34E274D154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715FBF-0EBF-91C6-B921-4D6A59A57C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60F654-CF05-0CB9-CDF2-771E38D8FE4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570AD87-6FD9-35DF-1A20-A7F4B9B4B1AC}"/>
              </a:ext>
            </a:extLst>
          </p:cNvPr>
          <p:cNvSpPr>
            <a:spLocks noGrp="1"/>
          </p:cNvSpPr>
          <p:nvPr>
            <p:ph type="sldNum" sz="quarter" idx="5"/>
          </p:nvPr>
        </p:nvSpPr>
        <p:spPr/>
        <p:txBody>
          <a:bodyPr/>
          <a:lstStyle/>
          <a:p>
            <a:fld id="{B73C522F-2EFA-4908-A76B-F308E3758BA9}" type="slidenum">
              <a:rPr lang="en-GB" smtClean="0"/>
              <a:t>21</a:t>
            </a:fld>
            <a:endParaRPr lang="en-GB" dirty="0"/>
          </a:p>
        </p:txBody>
      </p:sp>
    </p:spTree>
    <p:extLst>
      <p:ext uri="{BB962C8B-B14F-4D97-AF65-F5344CB8AC3E}">
        <p14:creationId xmlns:p14="http://schemas.microsoft.com/office/powerpoint/2010/main" val="3051258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006D32-94C5-876D-D515-3AD3C1E106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FE4B22-997E-4773-7875-3DCABAC413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0A14F6-FFB7-5B7D-2B4A-5A8601D1657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ECFE36-A10E-FA72-8B4F-C8C9255B6E6A}"/>
              </a:ext>
            </a:extLst>
          </p:cNvPr>
          <p:cNvSpPr>
            <a:spLocks noGrp="1"/>
          </p:cNvSpPr>
          <p:nvPr>
            <p:ph type="sldNum" sz="quarter" idx="5"/>
          </p:nvPr>
        </p:nvSpPr>
        <p:spPr/>
        <p:txBody>
          <a:bodyPr/>
          <a:lstStyle/>
          <a:p>
            <a:fld id="{B73C522F-2EFA-4908-A76B-F308E3758BA9}" type="slidenum">
              <a:rPr lang="en-GB" smtClean="0"/>
              <a:t>22</a:t>
            </a:fld>
            <a:endParaRPr lang="en-GB" dirty="0"/>
          </a:p>
        </p:txBody>
      </p:sp>
    </p:spTree>
    <p:extLst>
      <p:ext uri="{BB962C8B-B14F-4D97-AF65-F5344CB8AC3E}">
        <p14:creationId xmlns:p14="http://schemas.microsoft.com/office/powerpoint/2010/main" val="37152859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440C61-DE17-C2EB-5C83-19F9BB4367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AEE706-F179-AAA0-1045-42E40306A8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777C0E-82A7-313E-7915-0B4784F9E3C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B4442A8-CEC8-30E1-19D0-2DD4C16C6F34}"/>
              </a:ext>
            </a:extLst>
          </p:cNvPr>
          <p:cNvSpPr>
            <a:spLocks noGrp="1"/>
          </p:cNvSpPr>
          <p:nvPr>
            <p:ph type="sldNum" sz="quarter" idx="5"/>
          </p:nvPr>
        </p:nvSpPr>
        <p:spPr/>
        <p:txBody>
          <a:bodyPr/>
          <a:lstStyle/>
          <a:p>
            <a:fld id="{B73C522F-2EFA-4908-A76B-F308E3758BA9}" type="slidenum">
              <a:rPr lang="en-GB" smtClean="0"/>
              <a:t>23</a:t>
            </a:fld>
            <a:endParaRPr lang="en-GB" dirty="0"/>
          </a:p>
        </p:txBody>
      </p:sp>
    </p:spTree>
    <p:extLst>
      <p:ext uri="{BB962C8B-B14F-4D97-AF65-F5344CB8AC3E}">
        <p14:creationId xmlns:p14="http://schemas.microsoft.com/office/powerpoint/2010/main" val="5755862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2255EC-8DE1-C76B-E208-4315F228A8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D68C07-B288-7E67-F8F5-5B529F54CD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113B8D-AF03-40E4-7EE4-8B2B4D64FDE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827EB40-24FB-EAC8-B808-62C4740FA09E}"/>
              </a:ext>
            </a:extLst>
          </p:cNvPr>
          <p:cNvSpPr>
            <a:spLocks noGrp="1"/>
          </p:cNvSpPr>
          <p:nvPr>
            <p:ph type="sldNum" sz="quarter" idx="5"/>
          </p:nvPr>
        </p:nvSpPr>
        <p:spPr/>
        <p:txBody>
          <a:bodyPr/>
          <a:lstStyle/>
          <a:p>
            <a:fld id="{B73C522F-2EFA-4908-A76B-F308E3758BA9}" type="slidenum">
              <a:rPr lang="en-GB" smtClean="0"/>
              <a:t>24</a:t>
            </a:fld>
            <a:endParaRPr lang="en-GB" dirty="0"/>
          </a:p>
        </p:txBody>
      </p:sp>
    </p:spTree>
    <p:extLst>
      <p:ext uri="{BB962C8B-B14F-4D97-AF65-F5344CB8AC3E}">
        <p14:creationId xmlns:p14="http://schemas.microsoft.com/office/powerpoint/2010/main" val="2417918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9F2ADE-0E37-8D4F-6E20-1320279609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0AEB8C-F18E-C793-4519-2AEAF2288F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CFF9B8-387A-A840-79B5-F00E4E65248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27BA639-6B04-7C94-3AAF-A33B6711B6F9}"/>
              </a:ext>
            </a:extLst>
          </p:cNvPr>
          <p:cNvSpPr>
            <a:spLocks noGrp="1"/>
          </p:cNvSpPr>
          <p:nvPr>
            <p:ph type="sldNum" sz="quarter" idx="5"/>
          </p:nvPr>
        </p:nvSpPr>
        <p:spPr/>
        <p:txBody>
          <a:bodyPr/>
          <a:lstStyle/>
          <a:p>
            <a:fld id="{B73C522F-2EFA-4908-A76B-F308E3758BA9}" type="slidenum">
              <a:rPr lang="en-GB" smtClean="0"/>
              <a:t>25</a:t>
            </a:fld>
            <a:endParaRPr lang="en-GB" dirty="0"/>
          </a:p>
        </p:txBody>
      </p:sp>
    </p:spTree>
    <p:extLst>
      <p:ext uri="{BB962C8B-B14F-4D97-AF65-F5344CB8AC3E}">
        <p14:creationId xmlns:p14="http://schemas.microsoft.com/office/powerpoint/2010/main" val="4252363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D6C29-FF03-888F-9AA8-98A39295D2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D05BF4-5C14-AEDC-6FFE-7AFB4A71F4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13BEC6-D60A-653B-2879-A07C2F6A29C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AAF3F0-7271-7DA7-4800-3884F714F1A6}"/>
              </a:ext>
            </a:extLst>
          </p:cNvPr>
          <p:cNvSpPr>
            <a:spLocks noGrp="1"/>
          </p:cNvSpPr>
          <p:nvPr>
            <p:ph type="sldNum" sz="quarter" idx="5"/>
          </p:nvPr>
        </p:nvSpPr>
        <p:spPr/>
        <p:txBody>
          <a:bodyPr/>
          <a:lstStyle/>
          <a:p>
            <a:fld id="{B73C522F-2EFA-4908-A76B-F308E3758BA9}" type="slidenum">
              <a:rPr lang="en-GB" smtClean="0"/>
              <a:t>4</a:t>
            </a:fld>
            <a:endParaRPr lang="en-GB" dirty="0"/>
          </a:p>
        </p:txBody>
      </p:sp>
    </p:spTree>
    <p:extLst>
      <p:ext uri="{BB962C8B-B14F-4D97-AF65-F5344CB8AC3E}">
        <p14:creationId xmlns:p14="http://schemas.microsoft.com/office/powerpoint/2010/main" val="2229773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44D09-080F-59D9-215A-DAC2EBCE34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EEF28A-1A18-42B5-4032-8B822EF52C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93BC84-3B61-2985-4755-F872F516FBA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E87BDFA-F666-8BB2-A119-5A6AFF5AE0BB}"/>
              </a:ext>
            </a:extLst>
          </p:cNvPr>
          <p:cNvSpPr>
            <a:spLocks noGrp="1"/>
          </p:cNvSpPr>
          <p:nvPr>
            <p:ph type="sldNum" sz="quarter" idx="5"/>
          </p:nvPr>
        </p:nvSpPr>
        <p:spPr/>
        <p:txBody>
          <a:bodyPr/>
          <a:lstStyle/>
          <a:p>
            <a:fld id="{B73C522F-2EFA-4908-A76B-F308E3758BA9}" type="slidenum">
              <a:rPr lang="en-GB" smtClean="0"/>
              <a:t>5</a:t>
            </a:fld>
            <a:endParaRPr lang="en-GB" dirty="0"/>
          </a:p>
        </p:txBody>
      </p:sp>
    </p:spTree>
    <p:extLst>
      <p:ext uri="{BB962C8B-B14F-4D97-AF65-F5344CB8AC3E}">
        <p14:creationId xmlns:p14="http://schemas.microsoft.com/office/powerpoint/2010/main" val="512426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36133A-F784-85C4-0059-BAF21EFC39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9AA1B4-D099-2F40-FBB4-30318D10BE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DB7858-FFD4-905F-A2FB-964C0F2C2C0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2EA6227-C9F1-4DA2-EB6C-7831468C7638}"/>
              </a:ext>
            </a:extLst>
          </p:cNvPr>
          <p:cNvSpPr>
            <a:spLocks noGrp="1"/>
          </p:cNvSpPr>
          <p:nvPr>
            <p:ph type="sldNum" sz="quarter" idx="5"/>
          </p:nvPr>
        </p:nvSpPr>
        <p:spPr/>
        <p:txBody>
          <a:bodyPr/>
          <a:lstStyle/>
          <a:p>
            <a:fld id="{B73C522F-2EFA-4908-A76B-F308E3758BA9}" type="slidenum">
              <a:rPr lang="en-GB" smtClean="0"/>
              <a:t>6</a:t>
            </a:fld>
            <a:endParaRPr lang="en-GB" dirty="0"/>
          </a:p>
        </p:txBody>
      </p:sp>
    </p:spTree>
    <p:extLst>
      <p:ext uri="{BB962C8B-B14F-4D97-AF65-F5344CB8AC3E}">
        <p14:creationId xmlns:p14="http://schemas.microsoft.com/office/powerpoint/2010/main" val="3830734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D70158-DA01-20F6-3D46-A3035AB07A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5C31DB-0E8A-040F-36EB-D26D4B3527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C7683E-4BD0-17F6-20BA-8D7CC2EACC9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FD946A-5639-DB7D-712E-089FC34A828C}"/>
              </a:ext>
            </a:extLst>
          </p:cNvPr>
          <p:cNvSpPr>
            <a:spLocks noGrp="1"/>
          </p:cNvSpPr>
          <p:nvPr>
            <p:ph type="sldNum" sz="quarter" idx="5"/>
          </p:nvPr>
        </p:nvSpPr>
        <p:spPr/>
        <p:txBody>
          <a:bodyPr/>
          <a:lstStyle/>
          <a:p>
            <a:fld id="{B73C522F-2EFA-4908-A76B-F308E3758BA9}" type="slidenum">
              <a:rPr lang="en-GB" smtClean="0"/>
              <a:t>7</a:t>
            </a:fld>
            <a:endParaRPr lang="en-GB" dirty="0"/>
          </a:p>
        </p:txBody>
      </p:sp>
    </p:spTree>
    <p:extLst>
      <p:ext uri="{BB962C8B-B14F-4D97-AF65-F5344CB8AC3E}">
        <p14:creationId xmlns:p14="http://schemas.microsoft.com/office/powerpoint/2010/main" val="3256493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FF4B66-3946-449D-A600-6427506F80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813EDA-76B7-2420-FF8D-7A27247C55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E3E9D1-3CC2-B253-C80E-5FFDE64ABAB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7D0B625-D4DF-66A4-2896-E0F1A2B74935}"/>
              </a:ext>
            </a:extLst>
          </p:cNvPr>
          <p:cNvSpPr>
            <a:spLocks noGrp="1"/>
          </p:cNvSpPr>
          <p:nvPr>
            <p:ph type="sldNum" sz="quarter" idx="5"/>
          </p:nvPr>
        </p:nvSpPr>
        <p:spPr/>
        <p:txBody>
          <a:bodyPr/>
          <a:lstStyle/>
          <a:p>
            <a:fld id="{B73C522F-2EFA-4908-A76B-F308E3758BA9}" type="slidenum">
              <a:rPr lang="en-GB" smtClean="0"/>
              <a:t>8</a:t>
            </a:fld>
            <a:endParaRPr lang="en-GB" dirty="0"/>
          </a:p>
        </p:txBody>
      </p:sp>
    </p:spTree>
    <p:extLst>
      <p:ext uri="{BB962C8B-B14F-4D97-AF65-F5344CB8AC3E}">
        <p14:creationId xmlns:p14="http://schemas.microsoft.com/office/powerpoint/2010/main" val="1295992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94304-F059-D988-8EF8-7B68295712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C784D7-136D-E29C-05C6-2332A5CF83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A1FC7C-988D-B62B-66EC-0F62E6864DF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18D918C-4F25-5783-F81E-28F1028A49C8}"/>
              </a:ext>
            </a:extLst>
          </p:cNvPr>
          <p:cNvSpPr>
            <a:spLocks noGrp="1"/>
          </p:cNvSpPr>
          <p:nvPr>
            <p:ph type="sldNum" sz="quarter" idx="5"/>
          </p:nvPr>
        </p:nvSpPr>
        <p:spPr/>
        <p:txBody>
          <a:bodyPr/>
          <a:lstStyle/>
          <a:p>
            <a:fld id="{B73C522F-2EFA-4908-A76B-F308E3758BA9}" type="slidenum">
              <a:rPr lang="en-GB" smtClean="0"/>
              <a:t>9</a:t>
            </a:fld>
            <a:endParaRPr lang="en-GB" dirty="0"/>
          </a:p>
        </p:txBody>
      </p:sp>
    </p:spTree>
    <p:extLst>
      <p:ext uri="{BB962C8B-B14F-4D97-AF65-F5344CB8AC3E}">
        <p14:creationId xmlns:p14="http://schemas.microsoft.com/office/powerpoint/2010/main" val="1418724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A379CD-2B39-1220-AB66-C3121A3296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798EE8-3B52-C98D-ABD4-7B7B40F127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3D8478-186B-6C92-FFCE-98322E84603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A542DCE-0D21-4C87-F069-9014A6EF4586}"/>
              </a:ext>
            </a:extLst>
          </p:cNvPr>
          <p:cNvSpPr>
            <a:spLocks noGrp="1"/>
          </p:cNvSpPr>
          <p:nvPr>
            <p:ph type="sldNum" sz="quarter" idx="5"/>
          </p:nvPr>
        </p:nvSpPr>
        <p:spPr/>
        <p:txBody>
          <a:bodyPr/>
          <a:lstStyle/>
          <a:p>
            <a:fld id="{B73C522F-2EFA-4908-A76B-F308E3758BA9}" type="slidenum">
              <a:rPr lang="en-GB" smtClean="0"/>
              <a:t>10</a:t>
            </a:fld>
            <a:endParaRPr lang="en-GB" dirty="0"/>
          </a:p>
        </p:txBody>
      </p:sp>
    </p:spTree>
    <p:extLst>
      <p:ext uri="{BB962C8B-B14F-4D97-AF65-F5344CB8AC3E}">
        <p14:creationId xmlns:p14="http://schemas.microsoft.com/office/powerpoint/2010/main" val="4891037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00.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tags" Target="../tags/tag636.xml"/><Relationship Id="rId7" Type="http://schemas.openxmlformats.org/officeDocument/2006/relationships/slideMaster" Target="../slideMasters/slideMaster6.xml"/><Relationship Id="rId2" Type="http://schemas.openxmlformats.org/officeDocument/2006/relationships/tags" Target="../tags/tag635.xml"/><Relationship Id="rId1" Type="http://schemas.openxmlformats.org/officeDocument/2006/relationships/tags" Target="../tags/tag634.xml"/><Relationship Id="rId6" Type="http://schemas.openxmlformats.org/officeDocument/2006/relationships/tags" Target="../tags/tag639.xml"/><Relationship Id="rId5" Type="http://schemas.openxmlformats.org/officeDocument/2006/relationships/tags" Target="../tags/tag638.xml"/><Relationship Id="rId4" Type="http://schemas.openxmlformats.org/officeDocument/2006/relationships/tags" Target="../tags/tag637.xml"/><Relationship Id="rId9" Type="http://schemas.openxmlformats.org/officeDocument/2006/relationships/image" Target="../media/image16.emf"/></Relationships>
</file>

<file path=ppt/slideLayouts/_rels/slideLayout101.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tags" Target="../tags/tag642.xml"/><Relationship Id="rId7" Type="http://schemas.openxmlformats.org/officeDocument/2006/relationships/slideMaster" Target="../slideMasters/slideMaster6.xml"/><Relationship Id="rId2" Type="http://schemas.openxmlformats.org/officeDocument/2006/relationships/tags" Target="../tags/tag641.xml"/><Relationship Id="rId1" Type="http://schemas.openxmlformats.org/officeDocument/2006/relationships/tags" Target="../tags/tag640.xml"/><Relationship Id="rId6" Type="http://schemas.openxmlformats.org/officeDocument/2006/relationships/tags" Target="../tags/tag645.xml"/><Relationship Id="rId5" Type="http://schemas.openxmlformats.org/officeDocument/2006/relationships/tags" Target="../tags/tag644.xml"/><Relationship Id="rId4" Type="http://schemas.openxmlformats.org/officeDocument/2006/relationships/tags" Target="../tags/tag643.xml"/><Relationship Id="rId9" Type="http://schemas.openxmlformats.org/officeDocument/2006/relationships/image" Target="../media/image16.emf"/></Relationships>
</file>

<file path=ppt/slideLayouts/_rels/slideLayout102.xml.rels><?xml version="1.0" encoding="UTF-8" standalone="yes"?>
<Relationships xmlns="http://schemas.openxmlformats.org/package/2006/relationships"><Relationship Id="rId8" Type="http://schemas.openxmlformats.org/officeDocument/2006/relationships/oleObject" Target="../embeddings/oleObject30.bin"/><Relationship Id="rId3" Type="http://schemas.openxmlformats.org/officeDocument/2006/relationships/tags" Target="../tags/tag648.xml"/><Relationship Id="rId7" Type="http://schemas.openxmlformats.org/officeDocument/2006/relationships/slideMaster" Target="../slideMasters/slideMaster6.xml"/><Relationship Id="rId2" Type="http://schemas.openxmlformats.org/officeDocument/2006/relationships/tags" Target="../tags/tag647.xml"/><Relationship Id="rId1" Type="http://schemas.openxmlformats.org/officeDocument/2006/relationships/tags" Target="../tags/tag646.xml"/><Relationship Id="rId6" Type="http://schemas.openxmlformats.org/officeDocument/2006/relationships/tags" Target="../tags/tag651.xml"/><Relationship Id="rId5" Type="http://schemas.openxmlformats.org/officeDocument/2006/relationships/tags" Target="../tags/tag650.xml"/><Relationship Id="rId4" Type="http://schemas.openxmlformats.org/officeDocument/2006/relationships/tags" Target="../tags/tag649.xml"/><Relationship Id="rId9" Type="http://schemas.openxmlformats.org/officeDocument/2006/relationships/image" Target="../media/image16.emf"/></Relationships>
</file>

<file path=ppt/slideLayouts/_rels/slideLayout103.xml.rels><?xml version="1.0" encoding="UTF-8" standalone="yes"?>
<Relationships xmlns="http://schemas.openxmlformats.org/package/2006/relationships"><Relationship Id="rId8" Type="http://schemas.openxmlformats.org/officeDocument/2006/relationships/slideMaster" Target="../slideMasters/slideMaster6.xml"/><Relationship Id="rId3" Type="http://schemas.openxmlformats.org/officeDocument/2006/relationships/tags" Target="../tags/tag654.xml"/><Relationship Id="rId7" Type="http://schemas.openxmlformats.org/officeDocument/2006/relationships/tags" Target="../tags/tag658.xml"/><Relationship Id="rId2" Type="http://schemas.openxmlformats.org/officeDocument/2006/relationships/tags" Target="../tags/tag653.xml"/><Relationship Id="rId1" Type="http://schemas.openxmlformats.org/officeDocument/2006/relationships/tags" Target="../tags/tag652.xml"/><Relationship Id="rId6" Type="http://schemas.openxmlformats.org/officeDocument/2006/relationships/tags" Target="../tags/tag657.xml"/><Relationship Id="rId5" Type="http://schemas.openxmlformats.org/officeDocument/2006/relationships/tags" Target="../tags/tag656.xml"/><Relationship Id="rId10" Type="http://schemas.openxmlformats.org/officeDocument/2006/relationships/image" Target="../media/image16.emf"/><Relationship Id="rId4" Type="http://schemas.openxmlformats.org/officeDocument/2006/relationships/tags" Target="../tags/tag655.xml"/><Relationship Id="rId9" Type="http://schemas.openxmlformats.org/officeDocument/2006/relationships/oleObject" Target="../embeddings/oleObject31.bin"/></Relationships>
</file>

<file path=ppt/slideLayouts/_rels/slideLayout104.xml.rels><?xml version="1.0" encoding="UTF-8" standalone="yes"?>
<Relationships xmlns="http://schemas.openxmlformats.org/package/2006/relationships"><Relationship Id="rId8" Type="http://schemas.openxmlformats.org/officeDocument/2006/relationships/tags" Target="../tags/tag666.xml"/><Relationship Id="rId3" Type="http://schemas.openxmlformats.org/officeDocument/2006/relationships/tags" Target="../tags/tag661.xml"/><Relationship Id="rId7" Type="http://schemas.openxmlformats.org/officeDocument/2006/relationships/tags" Target="../tags/tag665.xml"/><Relationship Id="rId12" Type="http://schemas.openxmlformats.org/officeDocument/2006/relationships/image" Target="../media/image23.png"/><Relationship Id="rId2" Type="http://schemas.openxmlformats.org/officeDocument/2006/relationships/tags" Target="../tags/tag660.xml"/><Relationship Id="rId1" Type="http://schemas.openxmlformats.org/officeDocument/2006/relationships/tags" Target="../tags/tag659.xml"/><Relationship Id="rId6" Type="http://schemas.openxmlformats.org/officeDocument/2006/relationships/tags" Target="../tags/tag664.xml"/><Relationship Id="rId11" Type="http://schemas.openxmlformats.org/officeDocument/2006/relationships/image" Target="../media/image15.emf"/><Relationship Id="rId5" Type="http://schemas.openxmlformats.org/officeDocument/2006/relationships/tags" Target="../tags/tag663.xml"/><Relationship Id="rId10" Type="http://schemas.openxmlformats.org/officeDocument/2006/relationships/oleObject" Target="../embeddings/oleObject32.bin"/><Relationship Id="rId4" Type="http://schemas.openxmlformats.org/officeDocument/2006/relationships/tags" Target="../tags/tag662.xml"/><Relationship Id="rId9"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8" Type="http://schemas.openxmlformats.org/officeDocument/2006/relationships/tags" Target="../tags/tag674.xml"/><Relationship Id="rId3" Type="http://schemas.openxmlformats.org/officeDocument/2006/relationships/tags" Target="../tags/tag669.xml"/><Relationship Id="rId7" Type="http://schemas.openxmlformats.org/officeDocument/2006/relationships/tags" Target="../tags/tag673.xml"/><Relationship Id="rId12" Type="http://schemas.openxmlformats.org/officeDocument/2006/relationships/image" Target="../media/image23.png"/><Relationship Id="rId2" Type="http://schemas.openxmlformats.org/officeDocument/2006/relationships/tags" Target="../tags/tag668.xml"/><Relationship Id="rId1" Type="http://schemas.openxmlformats.org/officeDocument/2006/relationships/tags" Target="../tags/tag667.xml"/><Relationship Id="rId6" Type="http://schemas.openxmlformats.org/officeDocument/2006/relationships/tags" Target="../tags/tag672.xml"/><Relationship Id="rId11" Type="http://schemas.openxmlformats.org/officeDocument/2006/relationships/image" Target="../media/image15.emf"/><Relationship Id="rId5" Type="http://schemas.openxmlformats.org/officeDocument/2006/relationships/tags" Target="../tags/tag671.xml"/><Relationship Id="rId10" Type="http://schemas.openxmlformats.org/officeDocument/2006/relationships/oleObject" Target="../embeddings/oleObject33.bin"/><Relationship Id="rId4" Type="http://schemas.openxmlformats.org/officeDocument/2006/relationships/tags" Target="../tags/tag670.xml"/><Relationship Id="rId9"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8" Type="http://schemas.openxmlformats.org/officeDocument/2006/relationships/tags" Target="../tags/tag682.xml"/><Relationship Id="rId3" Type="http://schemas.openxmlformats.org/officeDocument/2006/relationships/tags" Target="../tags/tag677.xml"/><Relationship Id="rId7" Type="http://schemas.openxmlformats.org/officeDocument/2006/relationships/tags" Target="../tags/tag681.xml"/><Relationship Id="rId12" Type="http://schemas.openxmlformats.org/officeDocument/2006/relationships/image" Target="../media/image23.png"/><Relationship Id="rId2" Type="http://schemas.openxmlformats.org/officeDocument/2006/relationships/tags" Target="../tags/tag676.xml"/><Relationship Id="rId1" Type="http://schemas.openxmlformats.org/officeDocument/2006/relationships/tags" Target="../tags/tag675.xml"/><Relationship Id="rId6" Type="http://schemas.openxmlformats.org/officeDocument/2006/relationships/tags" Target="../tags/tag680.xml"/><Relationship Id="rId11" Type="http://schemas.openxmlformats.org/officeDocument/2006/relationships/image" Target="../media/image15.emf"/><Relationship Id="rId5" Type="http://schemas.openxmlformats.org/officeDocument/2006/relationships/tags" Target="../tags/tag679.xml"/><Relationship Id="rId10" Type="http://schemas.openxmlformats.org/officeDocument/2006/relationships/oleObject" Target="../embeddings/oleObject34.bin"/><Relationship Id="rId4" Type="http://schemas.openxmlformats.org/officeDocument/2006/relationships/tags" Target="../tags/tag678.xml"/><Relationship Id="rId9"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8" Type="http://schemas.openxmlformats.org/officeDocument/2006/relationships/tags" Target="../tags/tag690.xml"/><Relationship Id="rId3" Type="http://schemas.openxmlformats.org/officeDocument/2006/relationships/tags" Target="../tags/tag685.xml"/><Relationship Id="rId7" Type="http://schemas.openxmlformats.org/officeDocument/2006/relationships/tags" Target="../tags/tag689.xml"/><Relationship Id="rId12" Type="http://schemas.openxmlformats.org/officeDocument/2006/relationships/image" Target="../media/image23.png"/><Relationship Id="rId2" Type="http://schemas.openxmlformats.org/officeDocument/2006/relationships/tags" Target="../tags/tag684.xml"/><Relationship Id="rId1" Type="http://schemas.openxmlformats.org/officeDocument/2006/relationships/tags" Target="../tags/tag683.xml"/><Relationship Id="rId6" Type="http://schemas.openxmlformats.org/officeDocument/2006/relationships/tags" Target="../tags/tag688.xml"/><Relationship Id="rId11" Type="http://schemas.openxmlformats.org/officeDocument/2006/relationships/image" Target="../media/image29.emf"/><Relationship Id="rId5" Type="http://schemas.openxmlformats.org/officeDocument/2006/relationships/tags" Target="../tags/tag687.xml"/><Relationship Id="rId10" Type="http://schemas.openxmlformats.org/officeDocument/2006/relationships/oleObject" Target="../embeddings/oleObject35.bin"/><Relationship Id="rId4" Type="http://schemas.openxmlformats.org/officeDocument/2006/relationships/tags" Target="../tags/tag686.xml"/><Relationship Id="rId9"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8" Type="http://schemas.openxmlformats.org/officeDocument/2006/relationships/tags" Target="../tags/tag698.xml"/><Relationship Id="rId3" Type="http://schemas.openxmlformats.org/officeDocument/2006/relationships/tags" Target="../tags/tag693.xml"/><Relationship Id="rId7" Type="http://schemas.openxmlformats.org/officeDocument/2006/relationships/tags" Target="../tags/tag697.xml"/><Relationship Id="rId12" Type="http://schemas.openxmlformats.org/officeDocument/2006/relationships/image" Target="../media/image23.png"/><Relationship Id="rId2" Type="http://schemas.openxmlformats.org/officeDocument/2006/relationships/tags" Target="../tags/tag692.xml"/><Relationship Id="rId1" Type="http://schemas.openxmlformats.org/officeDocument/2006/relationships/tags" Target="../tags/tag691.xml"/><Relationship Id="rId6" Type="http://schemas.openxmlformats.org/officeDocument/2006/relationships/tags" Target="../tags/tag696.xml"/><Relationship Id="rId11" Type="http://schemas.openxmlformats.org/officeDocument/2006/relationships/image" Target="../media/image15.emf"/><Relationship Id="rId5" Type="http://schemas.openxmlformats.org/officeDocument/2006/relationships/tags" Target="../tags/tag695.xml"/><Relationship Id="rId10" Type="http://schemas.openxmlformats.org/officeDocument/2006/relationships/oleObject" Target="../embeddings/oleObject36.bin"/><Relationship Id="rId4" Type="http://schemas.openxmlformats.org/officeDocument/2006/relationships/tags" Target="../tags/tag694.xml"/><Relationship Id="rId9"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8" Type="http://schemas.openxmlformats.org/officeDocument/2006/relationships/oleObject" Target="../embeddings/oleObject37.bin"/><Relationship Id="rId3" Type="http://schemas.openxmlformats.org/officeDocument/2006/relationships/tags" Target="../tags/tag701.xml"/><Relationship Id="rId7" Type="http://schemas.openxmlformats.org/officeDocument/2006/relationships/slideMaster" Target="../slideMasters/slideMaster6.xml"/><Relationship Id="rId2" Type="http://schemas.openxmlformats.org/officeDocument/2006/relationships/tags" Target="../tags/tag700.xml"/><Relationship Id="rId1" Type="http://schemas.openxmlformats.org/officeDocument/2006/relationships/tags" Target="../tags/tag699.xml"/><Relationship Id="rId6" Type="http://schemas.openxmlformats.org/officeDocument/2006/relationships/tags" Target="../tags/tag704.xml"/><Relationship Id="rId5" Type="http://schemas.openxmlformats.org/officeDocument/2006/relationships/tags" Target="../tags/tag703.xml"/><Relationship Id="rId10" Type="http://schemas.openxmlformats.org/officeDocument/2006/relationships/image" Target="../media/image23.png"/><Relationship Id="rId4" Type="http://schemas.openxmlformats.org/officeDocument/2006/relationships/tags" Target="../tags/tag702.xml"/><Relationship Id="rId9" Type="http://schemas.openxmlformats.org/officeDocument/2006/relationships/image" Target="../media/image16.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707.xml"/><Relationship Id="rId7" Type="http://schemas.openxmlformats.org/officeDocument/2006/relationships/image" Target="../media/image16.emf"/><Relationship Id="rId2" Type="http://schemas.openxmlformats.org/officeDocument/2006/relationships/tags" Target="../tags/tag706.xml"/><Relationship Id="rId1" Type="http://schemas.openxmlformats.org/officeDocument/2006/relationships/tags" Target="../tags/tag705.xml"/><Relationship Id="rId6" Type="http://schemas.openxmlformats.org/officeDocument/2006/relationships/oleObject" Target="../embeddings/oleObject38.bin"/><Relationship Id="rId5" Type="http://schemas.openxmlformats.org/officeDocument/2006/relationships/slideMaster" Target="../slideMasters/slideMaster6.xml"/><Relationship Id="rId4" Type="http://schemas.openxmlformats.org/officeDocument/2006/relationships/tags" Target="../tags/tag708.xml"/></Relationships>
</file>

<file path=ppt/slideLayouts/_rels/slideLayout11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710.xml"/><Relationship Id="rId1" Type="http://schemas.openxmlformats.org/officeDocument/2006/relationships/tags" Target="../tags/tag709.xml"/><Relationship Id="rId6" Type="http://schemas.openxmlformats.org/officeDocument/2006/relationships/image" Target="../media/image23.png"/><Relationship Id="rId5" Type="http://schemas.openxmlformats.org/officeDocument/2006/relationships/image" Target="../media/image16.emf"/><Relationship Id="rId4" Type="http://schemas.openxmlformats.org/officeDocument/2006/relationships/oleObject" Target="../embeddings/oleObject39.bin"/></Relationships>
</file>

<file path=ppt/slideLayouts/_rels/slideLayout112.xml.rels><?xml version="1.0" encoding="UTF-8" standalone="yes"?>
<Relationships xmlns="http://schemas.openxmlformats.org/package/2006/relationships"><Relationship Id="rId8" Type="http://schemas.openxmlformats.org/officeDocument/2006/relationships/tags" Target="../tags/tag718.xml"/><Relationship Id="rId13" Type="http://schemas.openxmlformats.org/officeDocument/2006/relationships/tags" Target="../tags/tag723.xml"/><Relationship Id="rId3" Type="http://schemas.openxmlformats.org/officeDocument/2006/relationships/tags" Target="../tags/tag713.xml"/><Relationship Id="rId7" Type="http://schemas.openxmlformats.org/officeDocument/2006/relationships/tags" Target="../tags/tag717.xml"/><Relationship Id="rId12" Type="http://schemas.openxmlformats.org/officeDocument/2006/relationships/tags" Target="../tags/tag722.xml"/><Relationship Id="rId17" Type="http://schemas.openxmlformats.org/officeDocument/2006/relationships/image" Target="../media/image29.emf"/><Relationship Id="rId2" Type="http://schemas.openxmlformats.org/officeDocument/2006/relationships/tags" Target="../tags/tag712.xml"/><Relationship Id="rId16" Type="http://schemas.openxmlformats.org/officeDocument/2006/relationships/oleObject" Target="../embeddings/oleObject40.bin"/><Relationship Id="rId1" Type="http://schemas.openxmlformats.org/officeDocument/2006/relationships/tags" Target="../tags/tag711.xml"/><Relationship Id="rId6" Type="http://schemas.openxmlformats.org/officeDocument/2006/relationships/tags" Target="../tags/tag716.xml"/><Relationship Id="rId11" Type="http://schemas.openxmlformats.org/officeDocument/2006/relationships/tags" Target="../tags/tag721.xml"/><Relationship Id="rId5" Type="http://schemas.openxmlformats.org/officeDocument/2006/relationships/tags" Target="../tags/tag715.xml"/><Relationship Id="rId15" Type="http://schemas.openxmlformats.org/officeDocument/2006/relationships/slideMaster" Target="../slideMasters/slideMaster6.xml"/><Relationship Id="rId10" Type="http://schemas.openxmlformats.org/officeDocument/2006/relationships/tags" Target="../tags/tag720.xml"/><Relationship Id="rId4" Type="http://schemas.openxmlformats.org/officeDocument/2006/relationships/tags" Target="../tags/tag714.xml"/><Relationship Id="rId9" Type="http://schemas.openxmlformats.org/officeDocument/2006/relationships/tags" Target="../tags/tag719.xml"/><Relationship Id="rId14" Type="http://schemas.openxmlformats.org/officeDocument/2006/relationships/tags" Target="../tags/tag724.xml"/></Relationships>
</file>

<file path=ppt/slideLayouts/_rels/slideLayout113.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Master" Target="../slideMasters/slideMaster6.xml"/><Relationship Id="rId1" Type="http://schemas.openxmlformats.org/officeDocument/2006/relationships/tags" Target="../tags/tag725.xml"/><Relationship Id="rId4" Type="http://schemas.openxmlformats.org/officeDocument/2006/relationships/image" Target="../media/image30.emf"/></Relationships>
</file>

<file path=ppt/slideLayouts/_rels/slideLayout114.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tags" Target="../tags/tag728.xml"/><Relationship Id="rId7" Type="http://schemas.openxmlformats.org/officeDocument/2006/relationships/oleObject" Target="../embeddings/oleObject42.bin"/><Relationship Id="rId2" Type="http://schemas.openxmlformats.org/officeDocument/2006/relationships/tags" Target="../tags/tag727.xml"/><Relationship Id="rId1" Type="http://schemas.openxmlformats.org/officeDocument/2006/relationships/tags" Target="../tags/tag726.xml"/><Relationship Id="rId6" Type="http://schemas.openxmlformats.org/officeDocument/2006/relationships/slideMaster" Target="../slideMasters/slideMaster6.xml"/><Relationship Id="rId5" Type="http://schemas.openxmlformats.org/officeDocument/2006/relationships/tags" Target="../tags/tag730.xml"/><Relationship Id="rId4" Type="http://schemas.openxmlformats.org/officeDocument/2006/relationships/tags" Target="../tags/tag729.xml"/></Relationships>
</file>

<file path=ppt/slideLayouts/_rels/slideLayout115.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tags" Target="../tags/tag733.xml"/><Relationship Id="rId7" Type="http://schemas.openxmlformats.org/officeDocument/2006/relationships/oleObject" Target="../embeddings/oleObject43.bin"/><Relationship Id="rId2" Type="http://schemas.openxmlformats.org/officeDocument/2006/relationships/tags" Target="../tags/tag732.xml"/><Relationship Id="rId1" Type="http://schemas.openxmlformats.org/officeDocument/2006/relationships/tags" Target="../tags/tag731.xml"/><Relationship Id="rId6" Type="http://schemas.openxmlformats.org/officeDocument/2006/relationships/slideMaster" Target="../slideMasters/slideMaster6.xml"/><Relationship Id="rId5" Type="http://schemas.openxmlformats.org/officeDocument/2006/relationships/tags" Target="../tags/tag735.xml"/><Relationship Id="rId4" Type="http://schemas.openxmlformats.org/officeDocument/2006/relationships/tags" Target="../tags/tag734.xml"/></Relationships>
</file>

<file path=ppt/slideLayouts/_rels/slideLayout116.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tags" Target="../tags/tag758.xml"/><Relationship Id="rId7" Type="http://schemas.openxmlformats.org/officeDocument/2006/relationships/oleObject" Target="../embeddings/oleObject45.bin"/><Relationship Id="rId2" Type="http://schemas.openxmlformats.org/officeDocument/2006/relationships/tags" Target="../tags/tag757.xml"/><Relationship Id="rId1" Type="http://schemas.openxmlformats.org/officeDocument/2006/relationships/tags" Target="../tags/tag756.xml"/><Relationship Id="rId6" Type="http://schemas.openxmlformats.org/officeDocument/2006/relationships/slideMaster" Target="../slideMasters/slideMaster7.xml"/><Relationship Id="rId5" Type="http://schemas.openxmlformats.org/officeDocument/2006/relationships/tags" Target="../tags/tag760.xml"/><Relationship Id="rId10" Type="http://schemas.openxmlformats.org/officeDocument/2006/relationships/image" Target="../media/image22.png"/><Relationship Id="rId4" Type="http://schemas.openxmlformats.org/officeDocument/2006/relationships/tags" Target="../tags/tag759.xml"/><Relationship Id="rId9" Type="http://schemas.openxmlformats.org/officeDocument/2006/relationships/image" Target="../media/image27.jpeg"/></Relationships>
</file>

<file path=ppt/slideLayouts/_rels/slideLayout117.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tags" Target="../tags/tag763.xml"/><Relationship Id="rId7" Type="http://schemas.openxmlformats.org/officeDocument/2006/relationships/oleObject" Target="../embeddings/oleObject46.bin"/><Relationship Id="rId2" Type="http://schemas.openxmlformats.org/officeDocument/2006/relationships/tags" Target="../tags/tag762.xml"/><Relationship Id="rId1" Type="http://schemas.openxmlformats.org/officeDocument/2006/relationships/tags" Target="../tags/tag761.xml"/><Relationship Id="rId6" Type="http://schemas.openxmlformats.org/officeDocument/2006/relationships/slideMaster" Target="../slideMasters/slideMaster7.xml"/><Relationship Id="rId5" Type="http://schemas.openxmlformats.org/officeDocument/2006/relationships/tags" Target="../tags/tag765.xml"/><Relationship Id="rId10" Type="http://schemas.openxmlformats.org/officeDocument/2006/relationships/image" Target="../media/image22.png"/><Relationship Id="rId4" Type="http://schemas.openxmlformats.org/officeDocument/2006/relationships/tags" Target="../tags/tag764.xml"/><Relationship Id="rId9" Type="http://schemas.openxmlformats.org/officeDocument/2006/relationships/image" Target="../media/image28.jpeg"/></Relationships>
</file>

<file path=ppt/slideLayouts/_rels/slideLayout118.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tags" Target="../tags/tag768.xml"/><Relationship Id="rId7" Type="http://schemas.openxmlformats.org/officeDocument/2006/relationships/oleObject" Target="../embeddings/oleObject47.bin"/><Relationship Id="rId2" Type="http://schemas.openxmlformats.org/officeDocument/2006/relationships/tags" Target="../tags/tag767.xml"/><Relationship Id="rId1" Type="http://schemas.openxmlformats.org/officeDocument/2006/relationships/tags" Target="../tags/tag766.xml"/><Relationship Id="rId6" Type="http://schemas.openxmlformats.org/officeDocument/2006/relationships/slideMaster" Target="../slideMasters/slideMaster7.xml"/><Relationship Id="rId5" Type="http://schemas.openxmlformats.org/officeDocument/2006/relationships/tags" Target="../tags/tag770.xml"/><Relationship Id="rId10" Type="http://schemas.openxmlformats.org/officeDocument/2006/relationships/image" Target="../media/image22.png"/><Relationship Id="rId4" Type="http://schemas.openxmlformats.org/officeDocument/2006/relationships/tags" Target="../tags/tag769.xml"/><Relationship Id="rId9" Type="http://schemas.openxmlformats.org/officeDocument/2006/relationships/image" Target="../media/image21.jpeg"/></Relationships>
</file>

<file path=ppt/slideLayouts/_rels/slideLayout119.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tags" Target="../tags/tag773.xml"/><Relationship Id="rId7" Type="http://schemas.openxmlformats.org/officeDocument/2006/relationships/oleObject" Target="../embeddings/oleObject48.bin"/><Relationship Id="rId2" Type="http://schemas.openxmlformats.org/officeDocument/2006/relationships/tags" Target="../tags/tag772.xml"/><Relationship Id="rId1" Type="http://schemas.openxmlformats.org/officeDocument/2006/relationships/tags" Target="../tags/tag771.xml"/><Relationship Id="rId6" Type="http://schemas.openxmlformats.org/officeDocument/2006/relationships/slideMaster" Target="../slideMasters/slideMaster7.xml"/><Relationship Id="rId5" Type="http://schemas.openxmlformats.org/officeDocument/2006/relationships/tags" Target="../tags/tag775.xml"/><Relationship Id="rId4" Type="http://schemas.openxmlformats.org/officeDocument/2006/relationships/tags" Target="../tags/tag774.xml"/><Relationship Id="rId9" Type="http://schemas.openxmlformats.org/officeDocument/2006/relationships/image" Target="../media/image2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20.xml.rels><?xml version="1.0" encoding="UTF-8" standalone="yes"?>
<Relationships xmlns="http://schemas.openxmlformats.org/package/2006/relationships"><Relationship Id="rId8" Type="http://schemas.openxmlformats.org/officeDocument/2006/relationships/slideMaster" Target="../slideMasters/slideMaster7.xml"/><Relationship Id="rId3" Type="http://schemas.openxmlformats.org/officeDocument/2006/relationships/tags" Target="../tags/tag778.xml"/><Relationship Id="rId7" Type="http://schemas.openxmlformats.org/officeDocument/2006/relationships/tags" Target="../tags/tag782.xml"/><Relationship Id="rId2" Type="http://schemas.openxmlformats.org/officeDocument/2006/relationships/tags" Target="../tags/tag777.xml"/><Relationship Id="rId1" Type="http://schemas.openxmlformats.org/officeDocument/2006/relationships/tags" Target="../tags/tag776.xml"/><Relationship Id="rId6" Type="http://schemas.openxmlformats.org/officeDocument/2006/relationships/tags" Target="../tags/tag781.xml"/><Relationship Id="rId5" Type="http://schemas.openxmlformats.org/officeDocument/2006/relationships/tags" Target="../tags/tag780.xml"/><Relationship Id="rId10" Type="http://schemas.openxmlformats.org/officeDocument/2006/relationships/image" Target="../media/image15.emf"/><Relationship Id="rId4" Type="http://schemas.openxmlformats.org/officeDocument/2006/relationships/tags" Target="../tags/tag779.xml"/><Relationship Id="rId9" Type="http://schemas.openxmlformats.org/officeDocument/2006/relationships/oleObject" Target="../embeddings/oleObject49.bin"/></Relationships>
</file>

<file path=ppt/slideLayouts/_rels/slideLayout121.xml.rels><?xml version="1.0" encoding="UTF-8" standalone="yes"?>
<Relationships xmlns="http://schemas.openxmlformats.org/package/2006/relationships"><Relationship Id="rId8" Type="http://schemas.openxmlformats.org/officeDocument/2006/relationships/oleObject" Target="../embeddings/oleObject50.bin"/><Relationship Id="rId3" Type="http://schemas.openxmlformats.org/officeDocument/2006/relationships/tags" Target="../tags/tag785.xml"/><Relationship Id="rId7" Type="http://schemas.openxmlformats.org/officeDocument/2006/relationships/slideMaster" Target="../slideMasters/slideMaster7.xml"/><Relationship Id="rId2" Type="http://schemas.openxmlformats.org/officeDocument/2006/relationships/tags" Target="../tags/tag784.xml"/><Relationship Id="rId1" Type="http://schemas.openxmlformats.org/officeDocument/2006/relationships/tags" Target="../tags/tag783.xml"/><Relationship Id="rId6" Type="http://schemas.openxmlformats.org/officeDocument/2006/relationships/tags" Target="../tags/tag788.xml"/><Relationship Id="rId5" Type="http://schemas.openxmlformats.org/officeDocument/2006/relationships/tags" Target="../tags/tag787.xml"/><Relationship Id="rId4" Type="http://schemas.openxmlformats.org/officeDocument/2006/relationships/tags" Target="../tags/tag786.xml"/><Relationship Id="rId9" Type="http://schemas.openxmlformats.org/officeDocument/2006/relationships/image" Target="../media/image16.emf"/></Relationships>
</file>

<file path=ppt/slideLayouts/_rels/slideLayout122.xml.rels><?xml version="1.0" encoding="UTF-8" standalone="yes"?>
<Relationships xmlns="http://schemas.openxmlformats.org/package/2006/relationships"><Relationship Id="rId8" Type="http://schemas.openxmlformats.org/officeDocument/2006/relationships/oleObject" Target="../embeddings/oleObject51.bin"/><Relationship Id="rId3" Type="http://schemas.openxmlformats.org/officeDocument/2006/relationships/tags" Target="../tags/tag791.xml"/><Relationship Id="rId7" Type="http://schemas.openxmlformats.org/officeDocument/2006/relationships/slideMaster" Target="../slideMasters/slideMaster7.xml"/><Relationship Id="rId2" Type="http://schemas.openxmlformats.org/officeDocument/2006/relationships/tags" Target="../tags/tag790.xml"/><Relationship Id="rId1" Type="http://schemas.openxmlformats.org/officeDocument/2006/relationships/tags" Target="../tags/tag789.xml"/><Relationship Id="rId6" Type="http://schemas.openxmlformats.org/officeDocument/2006/relationships/tags" Target="../tags/tag794.xml"/><Relationship Id="rId5" Type="http://schemas.openxmlformats.org/officeDocument/2006/relationships/tags" Target="../tags/tag793.xml"/><Relationship Id="rId4" Type="http://schemas.openxmlformats.org/officeDocument/2006/relationships/tags" Target="../tags/tag792.xml"/><Relationship Id="rId9" Type="http://schemas.openxmlformats.org/officeDocument/2006/relationships/image" Target="../media/image16.emf"/></Relationships>
</file>

<file path=ppt/slideLayouts/_rels/slideLayout123.xml.rels><?xml version="1.0" encoding="UTF-8" standalone="yes"?>
<Relationships xmlns="http://schemas.openxmlformats.org/package/2006/relationships"><Relationship Id="rId8" Type="http://schemas.openxmlformats.org/officeDocument/2006/relationships/oleObject" Target="../embeddings/oleObject52.bin"/><Relationship Id="rId3" Type="http://schemas.openxmlformats.org/officeDocument/2006/relationships/tags" Target="../tags/tag797.xml"/><Relationship Id="rId7" Type="http://schemas.openxmlformats.org/officeDocument/2006/relationships/slideMaster" Target="../slideMasters/slideMaster7.xml"/><Relationship Id="rId2" Type="http://schemas.openxmlformats.org/officeDocument/2006/relationships/tags" Target="../tags/tag796.xml"/><Relationship Id="rId1" Type="http://schemas.openxmlformats.org/officeDocument/2006/relationships/tags" Target="../tags/tag795.xml"/><Relationship Id="rId6" Type="http://schemas.openxmlformats.org/officeDocument/2006/relationships/tags" Target="../tags/tag800.xml"/><Relationship Id="rId5" Type="http://schemas.openxmlformats.org/officeDocument/2006/relationships/tags" Target="../tags/tag799.xml"/><Relationship Id="rId4" Type="http://schemas.openxmlformats.org/officeDocument/2006/relationships/tags" Target="../tags/tag798.xml"/><Relationship Id="rId9" Type="http://schemas.openxmlformats.org/officeDocument/2006/relationships/image" Target="../media/image16.emf"/></Relationships>
</file>

<file path=ppt/slideLayouts/_rels/slideLayout124.xml.rels><?xml version="1.0" encoding="UTF-8" standalone="yes"?>
<Relationships xmlns="http://schemas.openxmlformats.org/package/2006/relationships"><Relationship Id="rId8" Type="http://schemas.openxmlformats.org/officeDocument/2006/relationships/slideMaster" Target="../slideMasters/slideMaster7.xml"/><Relationship Id="rId3" Type="http://schemas.openxmlformats.org/officeDocument/2006/relationships/tags" Target="../tags/tag803.xml"/><Relationship Id="rId7" Type="http://schemas.openxmlformats.org/officeDocument/2006/relationships/tags" Target="../tags/tag807.xml"/><Relationship Id="rId2" Type="http://schemas.openxmlformats.org/officeDocument/2006/relationships/tags" Target="../tags/tag802.xml"/><Relationship Id="rId1" Type="http://schemas.openxmlformats.org/officeDocument/2006/relationships/tags" Target="../tags/tag801.xml"/><Relationship Id="rId6" Type="http://schemas.openxmlformats.org/officeDocument/2006/relationships/tags" Target="../tags/tag806.xml"/><Relationship Id="rId5" Type="http://schemas.openxmlformats.org/officeDocument/2006/relationships/tags" Target="../tags/tag805.xml"/><Relationship Id="rId10" Type="http://schemas.openxmlformats.org/officeDocument/2006/relationships/image" Target="../media/image16.emf"/><Relationship Id="rId4" Type="http://schemas.openxmlformats.org/officeDocument/2006/relationships/tags" Target="../tags/tag804.xml"/><Relationship Id="rId9" Type="http://schemas.openxmlformats.org/officeDocument/2006/relationships/oleObject" Target="../embeddings/oleObject53.bin"/></Relationships>
</file>

<file path=ppt/slideLayouts/_rels/slideLayout125.xml.rels><?xml version="1.0" encoding="UTF-8" standalone="yes"?>
<Relationships xmlns="http://schemas.openxmlformats.org/package/2006/relationships"><Relationship Id="rId8" Type="http://schemas.openxmlformats.org/officeDocument/2006/relationships/tags" Target="../tags/tag815.xml"/><Relationship Id="rId3" Type="http://schemas.openxmlformats.org/officeDocument/2006/relationships/tags" Target="../tags/tag810.xml"/><Relationship Id="rId7" Type="http://schemas.openxmlformats.org/officeDocument/2006/relationships/tags" Target="../tags/tag814.xml"/><Relationship Id="rId12" Type="http://schemas.openxmlformats.org/officeDocument/2006/relationships/image" Target="../media/image23.png"/><Relationship Id="rId2" Type="http://schemas.openxmlformats.org/officeDocument/2006/relationships/tags" Target="../tags/tag809.xml"/><Relationship Id="rId1" Type="http://schemas.openxmlformats.org/officeDocument/2006/relationships/tags" Target="../tags/tag808.xml"/><Relationship Id="rId6" Type="http://schemas.openxmlformats.org/officeDocument/2006/relationships/tags" Target="../tags/tag813.xml"/><Relationship Id="rId11" Type="http://schemas.openxmlformats.org/officeDocument/2006/relationships/image" Target="../media/image15.emf"/><Relationship Id="rId5" Type="http://schemas.openxmlformats.org/officeDocument/2006/relationships/tags" Target="../tags/tag812.xml"/><Relationship Id="rId10" Type="http://schemas.openxmlformats.org/officeDocument/2006/relationships/oleObject" Target="../embeddings/oleObject54.bin"/><Relationship Id="rId4" Type="http://schemas.openxmlformats.org/officeDocument/2006/relationships/tags" Target="../tags/tag811.xml"/><Relationship Id="rId9"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8" Type="http://schemas.openxmlformats.org/officeDocument/2006/relationships/tags" Target="../tags/tag823.xml"/><Relationship Id="rId3" Type="http://schemas.openxmlformats.org/officeDocument/2006/relationships/tags" Target="../tags/tag818.xml"/><Relationship Id="rId7" Type="http://schemas.openxmlformats.org/officeDocument/2006/relationships/tags" Target="../tags/tag822.xml"/><Relationship Id="rId12" Type="http://schemas.openxmlformats.org/officeDocument/2006/relationships/image" Target="../media/image23.png"/><Relationship Id="rId2" Type="http://schemas.openxmlformats.org/officeDocument/2006/relationships/tags" Target="../tags/tag817.xml"/><Relationship Id="rId1" Type="http://schemas.openxmlformats.org/officeDocument/2006/relationships/tags" Target="../tags/tag816.xml"/><Relationship Id="rId6" Type="http://schemas.openxmlformats.org/officeDocument/2006/relationships/tags" Target="../tags/tag821.xml"/><Relationship Id="rId11" Type="http://schemas.openxmlformats.org/officeDocument/2006/relationships/image" Target="../media/image15.emf"/><Relationship Id="rId5" Type="http://schemas.openxmlformats.org/officeDocument/2006/relationships/tags" Target="../tags/tag820.xml"/><Relationship Id="rId10" Type="http://schemas.openxmlformats.org/officeDocument/2006/relationships/oleObject" Target="../embeddings/oleObject55.bin"/><Relationship Id="rId4" Type="http://schemas.openxmlformats.org/officeDocument/2006/relationships/tags" Target="../tags/tag819.xml"/><Relationship Id="rId9"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8" Type="http://schemas.openxmlformats.org/officeDocument/2006/relationships/tags" Target="../tags/tag831.xml"/><Relationship Id="rId3" Type="http://schemas.openxmlformats.org/officeDocument/2006/relationships/tags" Target="../tags/tag826.xml"/><Relationship Id="rId7" Type="http://schemas.openxmlformats.org/officeDocument/2006/relationships/tags" Target="../tags/tag830.xml"/><Relationship Id="rId12" Type="http://schemas.openxmlformats.org/officeDocument/2006/relationships/image" Target="../media/image23.png"/><Relationship Id="rId2" Type="http://schemas.openxmlformats.org/officeDocument/2006/relationships/tags" Target="../tags/tag825.xml"/><Relationship Id="rId1" Type="http://schemas.openxmlformats.org/officeDocument/2006/relationships/tags" Target="../tags/tag824.xml"/><Relationship Id="rId6" Type="http://schemas.openxmlformats.org/officeDocument/2006/relationships/tags" Target="../tags/tag829.xml"/><Relationship Id="rId11" Type="http://schemas.openxmlformats.org/officeDocument/2006/relationships/image" Target="../media/image15.emf"/><Relationship Id="rId5" Type="http://schemas.openxmlformats.org/officeDocument/2006/relationships/tags" Target="../tags/tag828.xml"/><Relationship Id="rId10" Type="http://schemas.openxmlformats.org/officeDocument/2006/relationships/oleObject" Target="../embeddings/oleObject56.bin"/><Relationship Id="rId4" Type="http://schemas.openxmlformats.org/officeDocument/2006/relationships/tags" Target="../tags/tag827.xml"/><Relationship Id="rId9"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8" Type="http://schemas.openxmlformats.org/officeDocument/2006/relationships/tags" Target="../tags/tag839.xml"/><Relationship Id="rId3" Type="http://schemas.openxmlformats.org/officeDocument/2006/relationships/tags" Target="../tags/tag834.xml"/><Relationship Id="rId7" Type="http://schemas.openxmlformats.org/officeDocument/2006/relationships/tags" Target="../tags/tag838.xml"/><Relationship Id="rId12" Type="http://schemas.openxmlformats.org/officeDocument/2006/relationships/image" Target="../media/image23.png"/><Relationship Id="rId2" Type="http://schemas.openxmlformats.org/officeDocument/2006/relationships/tags" Target="../tags/tag833.xml"/><Relationship Id="rId1" Type="http://schemas.openxmlformats.org/officeDocument/2006/relationships/tags" Target="../tags/tag832.xml"/><Relationship Id="rId6" Type="http://schemas.openxmlformats.org/officeDocument/2006/relationships/tags" Target="../tags/tag837.xml"/><Relationship Id="rId11" Type="http://schemas.openxmlformats.org/officeDocument/2006/relationships/image" Target="../media/image29.emf"/><Relationship Id="rId5" Type="http://schemas.openxmlformats.org/officeDocument/2006/relationships/tags" Target="../tags/tag836.xml"/><Relationship Id="rId10" Type="http://schemas.openxmlformats.org/officeDocument/2006/relationships/oleObject" Target="../embeddings/oleObject57.bin"/><Relationship Id="rId4" Type="http://schemas.openxmlformats.org/officeDocument/2006/relationships/tags" Target="../tags/tag835.xml"/><Relationship Id="rId9"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8" Type="http://schemas.openxmlformats.org/officeDocument/2006/relationships/tags" Target="../tags/tag847.xml"/><Relationship Id="rId3" Type="http://schemas.openxmlformats.org/officeDocument/2006/relationships/tags" Target="../tags/tag842.xml"/><Relationship Id="rId7" Type="http://schemas.openxmlformats.org/officeDocument/2006/relationships/tags" Target="../tags/tag846.xml"/><Relationship Id="rId12" Type="http://schemas.openxmlformats.org/officeDocument/2006/relationships/image" Target="../media/image23.png"/><Relationship Id="rId2" Type="http://schemas.openxmlformats.org/officeDocument/2006/relationships/tags" Target="../tags/tag841.xml"/><Relationship Id="rId1" Type="http://schemas.openxmlformats.org/officeDocument/2006/relationships/tags" Target="../tags/tag840.xml"/><Relationship Id="rId6" Type="http://schemas.openxmlformats.org/officeDocument/2006/relationships/tags" Target="../tags/tag845.xml"/><Relationship Id="rId11" Type="http://schemas.openxmlformats.org/officeDocument/2006/relationships/image" Target="../media/image15.emf"/><Relationship Id="rId5" Type="http://schemas.openxmlformats.org/officeDocument/2006/relationships/tags" Target="../tags/tag844.xml"/><Relationship Id="rId10" Type="http://schemas.openxmlformats.org/officeDocument/2006/relationships/oleObject" Target="../embeddings/oleObject58.bin"/><Relationship Id="rId4" Type="http://schemas.openxmlformats.org/officeDocument/2006/relationships/tags" Target="../tags/tag843.xml"/><Relationship Id="rId9"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tags" Target="../tags/tag3.xml"/><Relationship Id="rId7"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5.emf"/><Relationship Id="rId5" Type="http://schemas.openxmlformats.org/officeDocument/2006/relationships/tags" Target="../tags/tag5.xml"/><Relationship Id="rId10" Type="http://schemas.openxmlformats.org/officeDocument/2006/relationships/image" Target="../media/image6.emf"/><Relationship Id="rId4" Type="http://schemas.openxmlformats.org/officeDocument/2006/relationships/tags" Target="../tags/tag4.xml"/><Relationship Id="rId9" Type="http://schemas.openxmlformats.org/officeDocument/2006/relationships/image" Target="../media/image15.emf"/></Relationships>
</file>

<file path=ppt/slideLayouts/_rels/slideLayout130.xml.rels><?xml version="1.0" encoding="UTF-8" standalone="yes"?>
<Relationships xmlns="http://schemas.openxmlformats.org/package/2006/relationships"><Relationship Id="rId8" Type="http://schemas.openxmlformats.org/officeDocument/2006/relationships/oleObject" Target="../embeddings/oleObject59.bin"/><Relationship Id="rId3" Type="http://schemas.openxmlformats.org/officeDocument/2006/relationships/tags" Target="../tags/tag850.xml"/><Relationship Id="rId7" Type="http://schemas.openxmlformats.org/officeDocument/2006/relationships/slideMaster" Target="../slideMasters/slideMaster7.xml"/><Relationship Id="rId2" Type="http://schemas.openxmlformats.org/officeDocument/2006/relationships/tags" Target="../tags/tag849.xml"/><Relationship Id="rId1" Type="http://schemas.openxmlformats.org/officeDocument/2006/relationships/tags" Target="../tags/tag848.xml"/><Relationship Id="rId6" Type="http://schemas.openxmlformats.org/officeDocument/2006/relationships/tags" Target="../tags/tag853.xml"/><Relationship Id="rId5" Type="http://schemas.openxmlformats.org/officeDocument/2006/relationships/tags" Target="../tags/tag852.xml"/><Relationship Id="rId10" Type="http://schemas.openxmlformats.org/officeDocument/2006/relationships/image" Target="../media/image23.png"/><Relationship Id="rId4" Type="http://schemas.openxmlformats.org/officeDocument/2006/relationships/tags" Target="../tags/tag851.xml"/><Relationship Id="rId9" Type="http://schemas.openxmlformats.org/officeDocument/2006/relationships/image" Target="../media/image16.emf"/></Relationships>
</file>

<file path=ppt/slideLayouts/_rels/slideLayout13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856.xml"/><Relationship Id="rId7" Type="http://schemas.openxmlformats.org/officeDocument/2006/relationships/image" Target="../media/image16.emf"/><Relationship Id="rId2" Type="http://schemas.openxmlformats.org/officeDocument/2006/relationships/tags" Target="../tags/tag855.xml"/><Relationship Id="rId1" Type="http://schemas.openxmlformats.org/officeDocument/2006/relationships/tags" Target="../tags/tag854.xml"/><Relationship Id="rId6" Type="http://schemas.openxmlformats.org/officeDocument/2006/relationships/oleObject" Target="../embeddings/oleObject60.bin"/><Relationship Id="rId5" Type="http://schemas.openxmlformats.org/officeDocument/2006/relationships/slideMaster" Target="../slideMasters/slideMaster7.xml"/><Relationship Id="rId4" Type="http://schemas.openxmlformats.org/officeDocument/2006/relationships/tags" Target="../tags/tag857.xml"/></Relationships>
</file>

<file path=ppt/slideLayouts/_rels/slideLayout132.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859.xml"/><Relationship Id="rId1" Type="http://schemas.openxmlformats.org/officeDocument/2006/relationships/tags" Target="../tags/tag858.xml"/><Relationship Id="rId6" Type="http://schemas.openxmlformats.org/officeDocument/2006/relationships/image" Target="../media/image23.png"/><Relationship Id="rId5" Type="http://schemas.openxmlformats.org/officeDocument/2006/relationships/image" Target="../media/image16.emf"/><Relationship Id="rId4" Type="http://schemas.openxmlformats.org/officeDocument/2006/relationships/oleObject" Target="../embeddings/oleObject61.bin"/></Relationships>
</file>

<file path=ppt/slideLayouts/_rels/slideLayout133.xml.rels><?xml version="1.0" encoding="UTF-8" standalone="yes"?>
<Relationships xmlns="http://schemas.openxmlformats.org/package/2006/relationships"><Relationship Id="rId8" Type="http://schemas.openxmlformats.org/officeDocument/2006/relationships/tags" Target="../tags/tag867.xml"/><Relationship Id="rId3" Type="http://schemas.openxmlformats.org/officeDocument/2006/relationships/tags" Target="../tags/tag862.xml"/><Relationship Id="rId7" Type="http://schemas.openxmlformats.org/officeDocument/2006/relationships/tags" Target="../tags/tag866.xml"/><Relationship Id="rId12" Type="http://schemas.openxmlformats.org/officeDocument/2006/relationships/image" Target="../media/image15.emf"/><Relationship Id="rId2" Type="http://schemas.openxmlformats.org/officeDocument/2006/relationships/tags" Target="../tags/tag861.xml"/><Relationship Id="rId1" Type="http://schemas.openxmlformats.org/officeDocument/2006/relationships/tags" Target="../tags/tag860.xml"/><Relationship Id="rId6" Type="http://schemas.openxmlformats.org/officeDocument/2006/relationships/tags" Target="../tags/tag865.xml"/><Relationship Id="rId11" Type="http://schemas.openxmlformats.org/officeDocument/2006/relationships/oleObject" Target="../embeddings/oleObject62.bin"/><Relationship Id="rId5" Type="http://schemas.openxmlformats.org/officeDocument/2006/relationships/tags" Target="../tags/tag864.xml"/><Relationship Id="rId10" Type="http://schemas.openxmlformats.org/officeDocument/2006/relationships/slideMaster" Target="../slideMasters/slideMaster7.xml"/><Relationship Id="rId4" Type="http://schemas.openxmlformats.org/officeDocument/2006/relationships/tags" Target="../tags/tag863.xml"/><Relationship Id="rId9" Type="http://schemas.openxmlformats.org/officeDocument/2006/relationships/tags" Target="../tags/tag868.xml"/></Relationships>
</file>

<file path=ppt/slideLayouts/_rels/slideLayout134.xml.rels><?xml version="1.0" encoding="UTF-8" standalone="yes"?>
<Relationships xmlns="http://schemas.openxmlformats.org/package/2006/relationships"><Relationship Id="rId8" Type="http://schemas.openxmlformats.org/officeDocument/2006/relationships/tags" Target="../tags/tag876.xml"/><Relationship Id="rId3" Type="http://schemas.openxmlformats.org/officeDocument/2006/relationships/tags" Target="../tags/tag871.xml"/><Relationship Id="rId7" Type="http://schemas.openxmlformats.org/officeDocument/2006/relationships/tags" Target="../tags/tag875.xml"/><Relationship Id="rId12" Type="http://schemas.openxmlformats.org/officeDocument/2006/relationships/image" Target="../media/image16.emf"/><Relationship Id="rId2" Type="http://schemas.openxmlformats.org/officeDocument/2006/relationships/tags" Target="../tags/tag870.xml"/><Relationship Id="rId1" Type="http://schemas.openxmlformats.org/officeDocument/2006/relationships/tags" Target="../tags/tag869.xml"/><Relationship Id="rId6" Type="http://schemas.openxmlformats.org/officeDocument/2006/relationships/tags" Target="../tags/tag874.xml"/><Relationship Id="rId11" Type="http://schemas.openxmlformats.org/officeDocument/2006/relationships/oleObject" Target="../embeddings/oleObject63.bin"/><Relationship Id="rId5" Type="http://schemas.openxmlformats.org/officeDocument/2006/relationships/tags" Target="../tags/tag873.xml"/><Relationship Id="rId10" Type="http://schemas.openxmlformats.org/officeDocument/2006/relationships/slideMaster" Target="../slideMasters/slideMaster7.xml"/><Relationship Id="rId4" Type="http://schemas.openxmlformats.org/officeDocument/2006/relationships/tags" Target="../tags/tag872.xml"/><Relationship Id="rId9" Type="http://schemas.openxmlformats.org/officeDocument/2006/relationships/tags" Target="../tags/tag877.xml"/></Relationships>
</file>

<file path=ppt/slideLayouts/_rels/slideLayout135.xml.rels><?xml version="1.0" encoding="UTF-8" standalone="yes"?>
<Relationships xmlns="http://schemas.openxmlformats.org/package/2006/relationships"><Relationship Id="rId8" Type="http://schemas.openxmlformats.org/officeDocument/2006/relationships/tags" Target="../tags/tag885.xml"/><Relationship Id="rId3" Type="http://schemas.openxmlformats.org/officeDocument/2006/relationships/tags" Target="../tags/tag880.xml"/><Relationship Id="rId7" Type="http://schemas.openxmlformats.org/officeDocument/2006/relationships/tags" Target="../tags/tag884.xml"/><Relationship Id="rId12" Type="http://schemas.openxmlformats.org/officeDocument/2006/relationships/image" Target="../media/image15.emf"/><Relationship Id="rId2" Type="http://schemas.openxmlformats.org/officeDocument/2006/relationships/tags" Target="../tags/tag879.xml"/><Relationship Id="rId1" Type="http://schemas.openxmlformats.org/officeDocument/2006/relationships/tags" Target="../tags/tag878.xml"/><Relationship Id="rId6" Type="http://schemas.openxmlformats.org/officeDocument/2006/relationships/tags" Target="../tags/tag883.xml"/><Relationship Id="rId11" Type="http://schemas.openxmlformats.org/officeDocument/2006/relationships/oleObject" Target="../embeddings/oleObject64.bin"/><Relationship Id="rId5" Type="http://schemas.openxmlformats.org/officeDocument/2006/relationships/tags" Target="../tags/tag882.xml"/><Relationship Id="rId10" Type="http://schemas.openxmlformats.org/officeDocument/2006/relationships/slideMaster" Target="../slideMasters/slideMaster7.xml"/><Relationship Id="rId4" Type="http://schemas.openxmlformats.org/officeDocument/2006/relationships/tags" Target="../tags/tag881.xml"/><Relationship Id="rId9" Type="http://schemas.openxmlformats.org/officeDocument/2006/relationships/tags" Target="../tags/tag886.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3" Type="http://schemas.openxmlformats.org/officeDocument/2006/relationships/tags" Target="../tags/tag889.xml"/><Relationship Id="rId2" Type="http://schemas.openxmlformats.org/officeDocument/2006/relationships/tags" Target="../tags/tag888.xml"/><Relationship Id="rId1" Type="http://schemas.openxmlformats.org/officeDocument/2006/relationships/tags" Target="../tags/tag887.xml"/><Relationship Id="rId6" Type="http://schemas.openxmlformats.org/officeDocument/2006/relationships/image" Target="../media/image16.emf"/><Relationship Id="rId5" Type="http://schemas.openxmlformats.org/officeDocument/2006/relationships/oleObject" Target="../embeddings/oleObject65.bin"/><Relationship Id="rId4"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913.xml"/><Relationship Id="rId7" Type="http://schemas.openxmlformats.org/officeDocument/2006/relationships/image" Target="../media/image16.emf"/><Relationship Id="rId2" Type="http://schemas.openxmlformats.org/officeDocument/2006/relationships/tags" Target="../tags/tag912.xml"/><Relationship Id="rId1" Type="http://schemas.openxmlformats.org/officeDocument/2006/relationships/tags" Target="../tags/tag911.xml"/><Relationship Id="rId6" Type="http://schemas.openxmlformats.org/officeDocument/2006/relationships/oleObject" Target="../embeddings/oleObject4.bin"/><Relationship Id="rId5" Type="http://schemas.openxmlformats.org/officeDocument/2006/relationships/slideMaster" Target="../slideMasters/slideMaster8.xml"/><Relationship Id="rId10" Type="http://schemas.openxmlformats.org/officeDocument/2006/relationships/image" Target="../media/image19.jpeg"/><Relationship Id="rId4" Type="http://schemas.openxmlformats.org/officeDocument/2006/relationships/tags" Target="../tags/tag914.xml"/><Relationship Id="rId9" Type="http://schemas.microsoft.com/office/2007/relationships/hdphoto" Target="../media/hdphoto2.wdp"/></Relationships>
</file>

<file path=ppt/slideLayouts/_rels/slideLayout13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917.xml"/><Relationship Id="rId7" Type="http://schemas.openxmlformats.org/officeDocument/2006/relationships/image" Target="../media/image16.emf"/><Relationship Id="rId2" Type="http://schemas.openxmlformats.org/officeDocument/2006/relationships/tags" Target="../tags/tag916.xml"/><Relationship Id="rId1" Type="http://schemas.openxmlformats.org/officeDocument/2006/relationships/tags" Target="../tags/tag915.xml"/><Relationship Id="rId6" Type="http://schemas.openxmlformats.org/officeDocument/2006/relationships/oleObject" Target="../embeddings/oleObject5.bin"/><Relationship Id="rId5" Type="http://schemas.openxmlformats.org/officeDocument/2006/relationships/slideMaster" Target="../slideMasters/slideMaster8.xml"/><Relationship Id="rId10" Type="http://schemas.openxmlformats.org/officeDocument/2006/relationships/image" Target="../media/image20.jpeg"/><Relationship Id="rId4" Type="http://schemas.openxmlformats.org/officeDocument/2006/relationships/tags" Target="../tags/tag918.xml"/><Relationship Id="rId9" Type="http://schemas.microsoft.com/office/2007/relationships/hdphoto" Target="../media/hdphoto2.wdp"/></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oleObject" Target="../embeddings/oleObject2.bin"/><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tags" Target="../tags/tag921.xml"/><Relationship Id="rId7" Type="http://schemas.openxmlformats.org/officeDocument/2006/relationships/image" Target="../media/image16.emf"/><Relationship Id="rId2" Type="http://schemas.openxmlformats.org/officeDocument/2006/relationships/tags" Target="../tags/tag920.xml"/><Relationship Id="rId1" Type="http://schemas.openxmlformats.org/officeDocument/2006/relationships/tags" Target="../tags/tag919.xml"/><Relationship Id="rId6" Type="http://schemas.openxmlformats.org/officeDocument/2006/relationships/oleObject" Target="../embeddings/oleObject6.bin"/><Relationship Id="rId5" Type="http://schemas.openxmlformats.org/officeDocument/2006/relationships/slideMaster" Target="../slideMasters/slideMaster8.xml"/><Relationship Id="rId10" Type="http://schemas.microsoft.com/office/2007/relationships/hdphoto" Target="../media/hdphoto2.wdp"/><Relationship Id="rId4" Type="http://schemas.openxmlformats.org/officeDocument/2006/relationships/tags" Target="../tags/tag922.xml"/><Relationship Id="rId9" Type="http://schemas.openxmlformats.org/officeDocument/2006/relationships/image" Target="../media/image18.png"/></Relationships>
</file>

<file path=ppt/slideLayouts/_rels/slideLayout14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925.xml"/><Relationship Id="rId7" Type="http://schemas.openxmlformats.org/officeDocument/2006/relationships/image" Target="../media/image16.emf"/><Relationship Id="rId2" Type="http://schemas.openxmlformats.org/officeDocument/2006/relationships/tags" Target="../tags/tag924.xml"/><Relationship Id="rId1" Type="http://schemas.openxmlformats.org/officeDocument/2006/relationships/tags" Target="../tags/tag923.xml"/><Relationship Id="rId6" Type="http://schemas.openxmlformats.org/officeDocument/2006/relationships/oleObject" Target="../embeddings/oleObject7.bin"/><Relationship Id="rId5" Type="http://schemas.openxmlformats.org/officeDocument/2006/relationships/slideMaster" Target="../slideMasters/slideMaster8.xml"/><Relationship Id="rId4" Type="http://schemas.openxmlformats.org/officeDocument/2006/relationships/tags" Target="../tags/tag926.xml"/></Relationships>
</file>

<file path=ppt/slideLayouts/_rels/slideLayout142.xml.rels><?xml version="1.0" encoding="UTF-8" standalone="yes"?>
<Relationships xmlns="http://schemas.openxmlformats.org/package/2006/relationships"><Relationship Id="rId8" Type="http://schemas.openxmlformats.org/officeDocument/2006/relationships/slideMaster" Target="../slideMasters/slideMaster8.xml"/><Relationship Id="rId3" Type="http://schemas.openxmlformats.org/officeDocument/2006/relationships/tags" Target="../tags/tag929.xml"/><Relationship Id="rId7" Type="http://schemas.openxmlformats.org/officeDocument/2006/relationships/tags" Target="../tags/tag933.xml"/><Relationship Id="rId2" Type="http://schemas.openxmlformats.org/officeDocument/2006/relationships/tags" Target="../tags/tag928.xml"/><Relationship Id="rId1" Type="http://schemas.openxmlformats.org/officeDocument/2006/relationships/tags" Target="../tags/tag927.xml"/><Relationship Id="rId6" Type="http://schemas.openxmlformats.org/officeDocument/2006/relationships/tags" Target="../tags/tag932.xml"/><Relationship Id="rId5" Type="http://schemas.openxmlformats.org/officeDocument/2006/relationships/tags" Target="../tags/tag931.xml"/><Relationship Id="rId10" Type="http://schemas.openxmlformats.org/officeDocument/2006/relationships/image" Target="../media/image15.emf"/><Relationship Id="rId4" Type="http://schemas.openxmlformats.org/officeDocument/2006/relationships/tags" Target="../tags/tag930.xml"/><Relationship Id="rId9" Type="http://schemas.openxmlformats.org/officeDocument/2006/relationships/oleObject" Target="../embeddings/oleObject8.bin"/></Relationships>
</file>

<file path=ppt/slideLayouts/_rels/slideLayout143.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tags" Target="../tags/tag936.xml"/><Relationship Id="rId7" Type="http://schemas.openxmlformats.org/officeDocument/2006/relationships/slideMaster" Target="../slideMasters/slideMaster8.xml"/><Relationship Id="rId2" Type="http://schemas.openxmlformats.org/officeDocument/2006/relationships/tags" Target="../tags/tag935.xml"/><Relationship Id="rId1" Type="http://schemas.openxmlformats.org/officeDocument/2006/relationships/tags" Target="../tags/tag934.xml"/><Relationship Id="rId6" Type="http://schemas.openxmlformats.org/officeDocument/2006/relationships/tags" Target="../tags/tag939.xml"/><Relationship Id="rId5" Type="http://schemas.openxmlformats.org/officeDocument/2006/relationships/tags" Target="../tags/tag938.xml"/><Relationship Id="rId4" Type="http://schemas.openxmlformats.org/officeDocument/2006/relationships/tags" Target="../tags/tag937.xml"/><Relationship Id="rId9" Type="http://schemas.openxmlformats.org/officeDocument/2006/relationships/image" Target="../media/image16.emf"/></Relationships>
</file>

<file path=ppt/slideLayouts/_rels/slideLayout144.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tags" Target="../tags/tag942.xml"/><Relationship Id="rId7" Type="http://schemas.openxmlformats.org/officeDocument/2006/relationships/slideMaster" Target="../slideMasters/slideMaster8.xml"/><Relationship Id="rId2" Type="http://schemas.openxmlformats.org/officeDocument/2006/relationships/tags" Target="../tags/tag941.xml"/><Relationship Id="rId1" Type="http://schemas.openxmlformats.org/officeDocument/2006/relationships/tags" Target="../tags/tag940.xml"/><Relationship Id="rId6" Type="http://schemas.openxmlformats.org/officeDocument/2006/relationships/tags" Target="../tags/tag945.xml"/><Relationship Id="rId5" Type="http://schemas.openxmlformats.org/officeDocument/2006/relationships/tags" Target="../tags/tag944.xml"/><Relationship Id="rId4" Type="http://schemas.openxmlformats.org/officeDocument/2006/relationships/tags" Target="../tags/tag943.xml"/><Relationship Id="rId9" Type="http://schemas.openxmlformats.org/officeDocument/2006/relationships/image" Target="../media/image16.emf"/></Relationships>
</file>

<file path=ppt/slideLayouts/_rels/slideLayout145.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tags" Target="../tags/tag948.xml"/><Relationship Id="rId7" Type="http://schemas.openxmlformats.org/officeDocument/2006/relationships/slideMaster" Target="../slideMasters/slideMaster8.xml"/><Relationship Id="rId2" Type="http://schemas.openxmlformats.org/officeDocument/2006/relationships/tags" Target="../tags/tag947.xml"/><Relationship Id="rId1" Type="http://schemas.openxmlformats.org/officeDocument/2006/relationships/tags" Target="../tags/tag946.xml"/><Relationship Id="rId6" Type="http://schemas.openxmlformats.org/officeDocument/2006/relationships/tags" Target="../tags/tag951.xml"/><Relationship Id="rId5" Type="http://schemas.openxmlformats.org/officeDocument/2006/relationships/tags" Target="../tags/tag950.xml"/><Relationship Id="rId4" Type="http://schemas.openxmlformats.org/officeDocument/2006/relationships/tags" Target="../tags/tag949.xml"/><Relationship Id="rId9" Type="http://schemas.openxmlformats.org/officeDocument/2006/relationships/image" Target="../media/image16.emf"/></Relationships>
</file>

<file path=ppt/slideLayouts/_rels/slideLayout146.xml.rels><?xml version="1.0" encoding="UTF-8" standalone="yes"?>
<Relationships xmlns="http://schemas.openxmlformats.org/package/2006/relationships"><Relationship Id="rId8" Type="http://schemas.openxmlformats.org/officeDocument/2006/relationships/slideMaster" Target="../slideMasters/slideMaster8.xml"/><Relationship Id="rId3" Type="http://schemas.openxmlformats.org/officeDocument/2006/relationships/tags" Target="../tags/tag954.xml"/><Relationship Id="rId7" Type="http://schemas.openxmlformats.org/officeDocument/2006/relationships/tags" Target="../tags/tag958.xml"/><Relationship Id="rId2" Type="http://schemas.openxmlformats.org/officeDocument/2006/relationships/tags" Target="../tags/tag953.xml"/><Relationship Id="rId1" Type="http://schemas.openxmlformats.org/officeDocument/2006/relationships/tags" Target="../tags/tag952.xml"/><Relationship Id="rId6" Type="http://schemas.openxmlformats.org/officeDocument/2006/relationships/tags" Target="../tags/tag957.xml"/><Relationship Id="rId5" Type="http://schemas.openxmlformats.org/officeDocument/2006/relationships/tags" Target="../tags/tag956.xml"/><Relationship Id="rId10" Type="http://schemas.openxmlformats.org/officeDocument/2006/relationships/image" Target="../media/image16.emf"/><Relationship Id="rId4" Type="http://schemas.openxmlformats.org/officeDocument/2006/relationships/tags" Target="../tags/tag955.xml"/><Relationship Id="rId9" Type="http://schemas.openxmlformats.org/officeDocument/2006/relationships/oleObject" Target="../embeddings/oleObject12.bin"/></Relationships>
</file>

<file path=ppt/slideLayouts/_rels/slideLayout147.xml.rels><?xml version="1.0" encoding="UTF-8" standalone="yes"?>
<Relationships xmlns="http://schemas.openxmlformats.org/package/2006/relationships"><Relationship Id="rId8" Type="http://schemas.openxmlformats.org/officeDocument/2006/relationships/tags" Target="../tags/tag966.xml"/><Relationship Id="rId13" Type="http://schemas.microsoft.com/office/2007/relationships/hdphoto" Target="../media/hdphoto30.wdp"/><Relationship Id="rId3" Type="http://schemas.openxmlformats.org/officeDocument/2006/relationships/tags" Target="../tags/tag961.xml"/><Relationship Id="rId7" Type="http://schemas.openxmlformats.org/officeDocument/2006/relationships/tags" Target="../tags/tag965.xml"/><Relationship Id="rId12" Type="http://schemas.openxmlformats.org/officeDocument/2006/relationships/image" Target="../media/image17.png"/><Relationship Id="rId2" Type="http://schemas.openxmlformats.org/officeDocument/2006/relationships/tags" Target="../tags/tag960.xml"/><Relationship Id="rId1" Type="http://schemas.openxmlformats.org/officeDocument/2006/relationships/tags" Target="../tags/tag959.xml"/><Relationship Id="rId6" Type="http://schemas.openxmlformats.org/officeDocument/2006/relationships/tags" Target="../tags/tag964.xml"/><Relationship Id="rId11" Type="http://schemas.openxmlformats.org/officeDocument/2006/relationships/image" Target="../media/image15.emf"/><Relationship Id="rId5" Type="http://schemas.openxmlformats.org/officeDocument/2006/relationships/tags" Target="../tags/tag963.xml"/><Relationship Id="rId10" Type="http://schemas.openxmlformats.org/officeDocument/2006/relationships/oleObject" Target="../embeddings/oleObject13.bin"/><Relationship Id="rId4" Type="http://schemas.openxmlformats.org/officeDocument/2006/relationships/tags" Target="../tags/tag962.xml"/><Relationship Id="rId9" Type="http://schemas.openxmlformats.org/officeDocument/2006/relationships/slideMaster" Target="../slideMasters/slideMaster8.xml"/></Relationships>
</file>

<file path=ppt/slideLayouts/_rels/slideLayout148.xml.rels><?xml version="1.0" encoding="UTF-8" standalone="yes"?>
<Relationships xmlns="http://schemas.openxmlformats.org/package/2006/relationships"><Relationship Id="rId8" Type="http://schemas.openxmlformats.org/officeDocument/2006/relationships/tags" Target="../tags/tag974.xml"/><Relationship Id="rId13" Type="http://schemas.microsoft.com/office/2007/relationships/hdphoto" Target="../media/hdphoto4.wdp"/><Relationship Id="rId3" Type="http://schemas.openxmlformats.org/officeDocument/2006/relationships/tags" Target="../tags/tag969.xml"/><Relationship Id="rId7" Type="http://schemas.openxmlformats.org/officeDocument/2006/relationships/tags" Target="../tags/tag973.xml"/><Relationship Id="rId12" Type="http://schemas.openxmlformats.org/officeDocument/2006/relationships/image" Target="../media/image17.png"/><Relationship Id="rId2" Type="http://schemas.openxmlformats.org/officeDocument/2006/relationships/tags" Target="../tags/tag968.xml"/><Relationship Id="rId1" Type="http://schemas.openxmlformats.org/officeDocument/2006/relationships/tags" Target="../tags/tag967.xml"/><Relationship Id="rId6" Type="http://schemas.openxmlformats.org/officeDocument/2006/relationships/tags" Target="../tags/tag972.xml"/><Relationship Id="rId11" Type="http://schemas.openxmlformats.org/officeDocument/2006/relationships/image" Target="../media/image15.emf"/><Relationship Id="rId5" Type="http://schemas.openxmlformats.org/officeDocument/2006/relationships/tags" Target="../tags/tag971.xml"/><Relationship Id="rId10" Type="http://schemas.openxmlformats.org/officeDocument/2006/relationships/oleObject" Target="../embeddings/oleObject14.bin"/><Relationship Id="rId4" Type="http://schemas.openxmlformats.org/officeDocument/2006/relationships/tags" Target="../tags/tag970.xml"/><Relationship Id="rId9" Type="http://schemas.openxmlformats.org/officeDocument/2006/relationships/slideMaster" Target="../slideMasters/slideMaster8.xml"/></Relationships>
</file>

<file path=ppt/slideLayouts/_rels/slideLayout149.xml.rels><?xml version="1.0" encoding="UTF-8" standalone="yes"?>
<Relationships xmlns="http://schemas.openxmlformats.org/package/2006/relationships"><Relationship Id="rId8" Type="http://schemas.openxmlformats.org/officeDocument/2006/relationships/tags" Target="../tags/tag982.xml"/><Relationship Id="rId13" Type="http://schemas.microsoft.com/office/2007/relationships/hdphoto" Target="../media/hdphoto31.wdp"/><Relationship Id="rId3" Type="http://schemas.openxmlformats.org/officeDocument/2006/relationships/tags" Target="../tags/tag977.xml"/><Relationship Id="rId7" Type="http://schemas.openxmlformats.org/officeDocument/2006/relationships/tags" Target="../tags/tag981.xml"/><Relationship Id="rId12" Type="http://schemas.openxmlformats.org/officeDocument/2006/relationships/image" Target="../media/image17.png"/><Relationship Id="rId2" Type="http://schemas.openxmlformats.org/officeDocument/2006/relationships/tags" Target="../tags/tag976.xml"/><Relationship Id="rId1" Type="http://schemas.openxmlformats.org/officeDocument/2006/relationships/tags" Target="../tags/tag975.xml"/><Relationship Id="rId6" Type="http://schemas.openxmlformats.org/officeDocument/2006/relationships/tags" Target="../tags/tag980.xml"/><Relationship Id="rId11" Type="http://schemas.openxmlformats.org/officeDocument/2006/relationships/image" Target="../media/image16.emf"/><Relationship Id="rId5" Type="http://schemas.openxmlformats.org/officeDocument/2006/relationships/tags" Target="../tags/tag979.xml"/><Relationship Id="rId10" Type="http://schemas.openxmlformats.org/officeDocument/2006/relationships/oleObject" Target="../embeddings/oleObject15.bin"/><Relationship Id="rId4" Type="http://schemas.openxmlformats.org/officeDocument/2006/relationships/tags" Target="../tags/tag978.xml"/><Relationship Id="rId9"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30.xml"/><Relationship Id="rId7" Type="http://schemas.openxmlformats.org/officeDocument/2006/relationships/image" Target="../media/image16.emf"/><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oleObject" Target="../embeddings/oleObject4.bin"/><Relationship Id="rId5" Type="http://schemas.openxmlformats.org/officeDocument/2006/relationships/slideMaster" Target="../slideMasters/slideMaster2.xml"/><Relationship Id="rId10" Type="http://schemas.openxmlformats.org/officeDocument/2006/relationships/image" Target="../media/image19.jpeg"/><Relationship Id="rId4" Type="http://schemas.openxmlformats.org/officeDocument/2006/relationships/tags" Target="../tags/tag31.xml"/><Relationship Id="rId9" Type="http://schemas.microsoft.com/office/2007/relationships/hdphoto" Target="../media/hdphoto2.wdp"/></Relationships>
</file>

<file path=ppt/slideLayouts/_rels/slideLayout150.xml.rels><?xml version="1.0" encoding="UTF-8" standalone="yes"?>
<Relationships xmlns="http://schemas.openxmlformats.org/package/2006/relationships"><Relationship Id="rId8" Type="http://schemas.openxmlformats.org/officeDocument/2006/relationships/tags" Target="../tags/tag990.xml"/><Relationship Id="rId13" Type="http://schemas.microsoft.com/office/2007/relationships/hdphoto" Target="../media/hdphoto6.wdp"/><Relationship Id="rId3" Type="http://schemas.openxmlformats.org/officeDocument/2006/relationships/tags" Target="../tags/tag985.xml"/><Relationship Id="rId7" Type="http://schemas.openxmlformats.org/officeDocument/2006/relationships/tags" Target="../tags/tag989.xml"/><Relationship Id="rId12" Type="http://schemas.openxmlformats.org/officeDocument/2006/relationships/image" Target="../media/image17.png"/><Relationship Id="rId2" Type="http://schemas.openxmlformats.org/officeDocument/2006/relationships/tags" Target="../tags/tag984.xml"/><Relationship Id="rId1" Type="http://schemas.openxmlformats.org/officeDocument/2006/relationships/tags" Target="../tags/tag983.xml"/><Relationship Id="rId6" Type="http://schemas.openxmlformats.org/officeDocument/2006/relationships/tags" Target="../tags/tag988.xml"/><Relationship Id="rId11" Type="http://schemas.openxmlformats.org/officeDocument/2006/relationships/image" Target="../media/image15.emf"/><Relationship Id="rId5" Type="http://schemas.openxmlformats.org/officeDocument/2006/relationships/tags" Target="../tags/tag987.xml"/><Relationship Id="rId10" Type="http://schemas.openxmlformats.org/officeDocument/2006/relationships/oleObject" Target="../embeddings/oleObject16.bin"/><Relationship Id="rId4" Type="http://schemas.openxmlformats.org/officeDocument/2006/relationships/tags" Target="../tags/tag986.xml"/><Relationship Id="rId9" Type="http://schemas.openxmlformats.org/officeDocument/2006/relationships/slideMaster" Target="../slideMasters/slideMaster8.xml"/></Relationships>
</file>

<file path=ppt/slideLayouts/_rels/slideLayout151.xml.rels><?xml version="1.0" encoding="UTF-8" standalone="yes"?>
<Relationships xmlns="http://schemas.openxmlformats.org/package/2006/relationships"><Relationship Id="rId8" Type="http://schemas.openxmlformats.org/officeDocument/2006/relationships/tags" Target="../tags/tag998.xml"/><Relationship Id="rId13" Type="http://schemas.microsoft.com/office/2007/relationships/hdphoto" Target="../media/hdphoto32.wdp"/><Relationship Id="rId3" Type="http://schemas.openxmlformats.org/officeDocument/2006/relationships/tags" Target="../tags/tag993.xml"/><Relationship Id="rId7" Type="http://schemas.openxmlformats.org/officeDocument/2006/relationships/tags" Target="../tags/tag997.xml"/><Relationship Id="rId12" Type="http://schemas.openxmlformats.org/officeDocument/2006/relationships/image" Target="../media/image17.png"/><Relationship Id="rId2" Type="http://schemas.openxmlformats.org/officeDocument/2006/relationships/tags" Target="../tags/tag992.xml"/><Relationship Id="rId1" Type="http://schemas.openxmlformats.org/officeDocument/2006/relationships/tags" Target="../tags/tag991.xml"/><Relationship Id="rId6" Type="http://schemas.openxmlformats.org/officeDocument/2006/relationships/tags" Target="../tags/tag996.xml"/><Relationship Id="rId11" Type="http://schemas.openxmlformats.org/officeDocument/2006/relationships/image" Target="../media/image16.emf"/><Relationship Id="rId5" Type="http://schemas.openxmlformats.org/officeDocument/2006/relationships/tags" Target="../tags/tag995.xml"/><Relationship Id="rId10" Type="http://schemas.openxmlformats.org/officeDocument/2006/relationships/oleObject" Target="../embeddings/oleObject17.bin"/><Relationship Id="rId4" Type="http://schemas.openxmlformats.org/officeDocument/2006/relationships/tags" Target="../tags/tag994.xml"/><Relationship Id="rId9" Type="http://schemas.openxmlformats.org/officeDocument/2006/relationships/slideMaster" Target="../slideMasters/slideMaster8.xml"/></Relationships>
</file>

<file path=ppt/slideLayouts/_rels/slideLayout152.xml.rels><?xml version="1.0" encoding="UTF-8" standalone="yes"?>
<Relationships xmlns="http://schemas.openxmlformats.org/package/2006/relationships"><Relationship Id="rId8" Type="http://schemas.openxmlformats.org/officeDocument/2006/relationships/tags" Target="../tags/tag1006.xml"/><Relationship Id="rId3" Type="http://schemas.openxmlformats.org/officeDocument/2006/relationships/tags" Target="../tags/tag1001.xml"/><Relationship Id="rId7" Type="http://schemas.openxmlformats.org/officeDocument/2006/relationships/tags" Target="../tags/tag1005.xml"/><Relationship Id="rId12" Type="http://schemas.openxmlformats.org/officeDocument/2006/relationships/image" Target="../media/image23.png"/><Relationship Id="rId2" Type="http://schemas.openxmlformats.org/officeDocument/2006/relationships/tags" Target="../tags/tag1000.xml"/><Relationship Id="rId1" Type="http://schemas.openxmlformats.org/officeDocument/2006/relationships/tags" Target="../tags/tag999.xml"/><Relationship Id="rId6" Type="http://schemas.openxmlformats.org/officeDocument/2006/relationships/tags" Target="../tags/tag1004.xml"/><Relationship Id="rId11" Type="http://schemas.openxmlformats.org/officeDocument/2006/relationships/image" Target="../media/image16.emf"/><Relationship Id="rId5" Type="http://schemas.openxmlformats.org/officeDocument/2006/relationships/tags" Target="../tags/tag1003.xml"/><Relationship Id="rId10" Type="http://schemas.openxmlformats.org/officeDocument/2006/relationships/oleObject" Target="../embeddings/oleObject18.bin"/><Relationship Id="rId4" Type="http://schemas.openxmlformats.org/officeDocument/2006/relationships/tags" Target="../tags/tag1002.xml"/><Relationship Id="rId9" Type="http://schemas.openxmlformats.org/officeDocument/2006/relationships/slideMaster" Target="../slideMasters/slideMaster8.xml"/></Relationships>
</file>

<file path=ppt/slideLayouts/_rels/slideLayout153.xml.rels><?xml version="1.0" encoding="UTF-8" standalone="yes"?>
<Relationships xmlns="http://schemas.openxmlformats.org/package/2006/relationships"><Relationship Id="rId8" Type="http://schemas.openxmlformats.org/officeDocument/2006/relationships/tags" Target="../tags/tag1014.xml"/><Relationship Id="rId3" Type="http://schemas.openxmlformats.org/officeDocument/2006/relationships/tags" Target="../tags/tag1009.xml"/><Relationship Id="rId7" Type="http://schemas.openxmlformats.org/officeDocument/2006/relationships/tags" Target="../tags/tag1013.xml"/><Relationship Id="rId12" Type="http://schemas.openxmlformats.org/officeDocument/2006/relationships/image" Target="../media/image23.png"/><Relationship Id="rId2" Type="http://schemas.openxmlformats.org/officeDocument/2006/relationships/tags" Target="../tags/tag1008.xml"/><Relationship Id="rId1" Type="http://schemas.openxmlformats.org/officeDocument/2006/relationships/tags" Target="../tags/tag1007.xml"/><Relationship Id="rId6" Type="http://schemas.openxmlformats.org/officeDocument/2006/relationships/tags" Target="../tags/tag1012.xml"/><Relationship Id="rId11" Type="http://schemas.openxmlformats.org/officeDocument/2006/relationships/image" Target="../media/image15.emf"/><Relationship Id="rId5" Type="http://schemas.openxmlformats.org/officeDocument/2006/relationships/tags" Target="../tags/tag1011.xml"/><Relationship Id="rId10" Type="http://schemas.openxmlformats.org/officeDocument/2006/relationships/oleObject" Target="../embeddings/oleObject19.bin"/><Relationship Id="rId4" Type="http://schemas.openxmlformats.org/officeDocument/2006/relationships/tags" Target="../tags/tag1010.xml"/><Relationship Id="rId9" Type="http://schemas.openxmlformats.org/officeDocument/2006/relationships/slideMaster" Target="../slideMasters/slideMaster8.xml"/></Relationships>
</file>

<file path=ppt/slideLayouts/_rels/slideLayout154.xml.rels><?xml version="1.0" encoding="UTF-8" standalone="yes"?>
<Relationships xmlns="http://schemas.openxmlformats.org/package/2006/relationships"><Relationship Id="rId8" Type="http://schemas.openxmlformats.org/officeDocument/2006/relationships/tags" Target="../tags/tag1022.xml"/><Relationship Id="rId3" Type="http://schemas.openxmlformats.org/officeDocument/2006/relationships/tags" Target="../tags/tag1017.xml"/><Relationship Id="rId7" Type="http://schemas.openxmlformats.org/officeDocument/2006/relationships/tags" Target="../tags/tag1021.xml"/><Relationship Id="rId12" Type="http://schemas.openxmlformats.org/officeDocument/2006/relationships/image" Target="../media/image23.png"/><Relationship Id="rId2" Type="http://schemas.openxmlformats.org/officeDocument/2006/relationships/tags" Target="../tags/tag1016.xml"/><Relationship Id="rId1" Type="http://schemas.openxmlformats.org/officeDocument/2006/relationships/tags" Target="../tags/tag1015.xml"/><Relationship Id="rId6" Type="http://schemas.openxmlformats.org/officeDocument/2006/relationships/tags" Target="../tags/tag1020.xml"/><Relationship Id="rId11" Type="http://schemas.openxmlformats.org/officeDocument/2006/relationships/image" Target="../media/image16.emf"/><Relationship Id="rId5" Type="http://schemas.openxmlformats.org/officeDocument/2006/relationships/tags" Target="../tags/tag1019.xml"/><Relationship Id="rId10" Type="http://schemas.openxmlformats.org/officeDocument/2006/relationships/oleObject" Target="../embeddings/oleObject20.bin"/><Relationship Id="rId4" Type="http://schemas.openxmlformats.org/officeDocument/2006/relationships/tags" Target="../tags/tag1018.xml"/><Relationship Id="rId9" Type="http://schemas.openxmlformats.org/officeDocument/2006/relationships/slideMaster" Target="../slideMasters/slideMaster8.xml"/></Relationships>
</file>

<file path=ppt/slideLayouts/_rels/slideLayout155.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tags" Target="../tags/tag1025.xml"/><Relationship Id="rId7" Type="http://schemas.openxmlformats.org/officeDocument/2006/relationships/slideMaster" Target="../slideMasters/slideMaster8.xml"/><Relationship Id="rId2" Type="http://schemas.openxmlformats.org/officeDocument/2006/relationships/tags" Target="../tags/tag1024.xml"/><Relationship Id="rId1" Type="http://schemas.openxmlformats.org/officeDocument/2006/relationships/tags" Target="../tags/tag1023.xml"/><Relationship Id="rId6" Type="http://schemas.openxmlformats.org/officeDocument/2006/relationships/tags" Target="../tags/tag1028.xml"/><Relationship Id="rId11" Type="http://schemas.microsoft.com/office/2007/relationships/hdphoto" Target="../media/hdphoto33.wdp"/><Relationship Id="rId5" Type="http://schemas.openxmlformats.org/officeDocument/2006/relationships/tags" Target="../tags/tag1027.xml"/><Relationship Id="rId10" Type="http://schemas.openxmlformats.org/officeDocument/2006/relationships/image" Target="../media/image17.png"/><Relationship Id="rId4" Type="http://schemas.openxmlformats.org/officeDocument/2006/relationships/tags" Target="../tags/tag1026.xml"/><Relationship Id="rId9" Type="http://schemas.openxmlformats.org/officeDocument/2006/relationships/image" Target="../media/image16.emf"/></Relationships>
</file>

<file path=ppt/slideLayouts/_rels/slideLayout15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1031.xml"/><Relationship Id="rId7" Type="http://schemas.openxmlformats.org/officeDocument/2006/relationships/image" Target="../media/image16.emf"/><Relationship Id="rId2" Type="http://schemas.openxmlformats.org/officeDocument/2006/relationships/tags" Target="../tags/tag1030.xml"/><Relationship Id="rId1" Type="http://schemas.openxmlformats.org/officeDocument/2006/relationships/tags" Target="../tags/tag1029.xml"/><Relationship Id="rId6" Type="http://schemas.openxmlformats.org/officeDocument/2006/relationships/oleObject" Target="../embeddings/oleObject2.bin"/><Relationship Id="rId5" Type="http://schemas.openxmlformats.org/officeDocument/2006/relationships/slideMaster" Target="../slideMasters/slideMaster8.xml"/><Relationship Id="rId4" Type="http://schemas.openxmlformats.org/officeDocument/2006/relationships/tags" Target="../tags/tag1032.xml"/><Relationship Id="rId9" Type="http://schemas.microsoft.com/office/2007/relationships/hdphoto" Target="../media/hdphoto34.wdp"/></Relationships>
</file>

<file path=ppt/slideLayouts/_rels/slideLayout157.xml.rels><?xml version="1.0" encoding="UTF-8" standalone="yes"?>
<Relationships xmlns="http://schemas.openxmlformats.org/package/2006/relationships"><Relationship Id="rId3" Type="http://schemas.openxmlformats.org/officeDocument/2006/relationships/slideMaster" Target="../slideMasters/slideMaster8.xml"/><Relationship Id="rId7" Type="http://schemas.microsoft.com/office/2007/relationships/hdphoto" Target="../media/hdphoto8.wdp"/><Relationship Id="rId2" Type="http://schemas.openxmlformats.org/officeDocument/2006/relationships/tags" Target="../tags/tag1034.xml"/><Relationship Id="rId1" Type="http://schemas.openxmlformats.org/officeDocument/2006/relationships/tags" Target="../tags/tag1033.xml"/><Relationship Id="rId6" Type="http://schemas.openxmlformats.org/officeDocument/2006/relationships/image" Target="../media/image18.png"/><Relationship Id="rId5" Type="http://schemas.openxmlformats.org/officeDocument/2006/relationships/image" Target="../media/image16.emf"/><Relationship Id="rId4" Type="http://schemas.openxmlformats.org/officeDocument/2006/relationships/oleObject" Target="../embeddings/oleObject22.bin"/></Relationships>
</file>

<file path=ppt/slideLayouts/_rels/slideLayout158.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tags" Target="../tags/tag1057.xml"/><Relationship Id="rId7" Type="http://schemas.openxmlformats.org/officeDocument/2006/relationships/oleObject" Target="../embeddings/oleObject67.bin"/><Relationship Id="rId2" Type="http://schemas.openxmlformats.org/officeDocument/2006/relationships/tags" Target="../tags/tag1056.xml"/><Relationship Id="rId1" Type="http://schemas.openxmlformats.org/officeDocument/2006/relationships/tags" Target="../tags/tag1055.xml"/><Relationship Id="rId6" Type="http://schemas.openxmlformats.org/officeDocument/2006/relationships/slideMaster" Target="../slideMasters/slideMaster9.xml"/><Relationship Id="rId5" Type="http://schemas.openxmlformats.org/officeDocument/2006/relationships/tags" Target="../tags/tag1059.xml"/><Relationship Id="rId10" Type="http://schemas.openxmlformats.org/officeDocument/2006/relationships/image" Target="../media/image22.png"/><Relationship Id="rId4" Type="http://schemas.openxmlformats.org/officeDocument/2006/relationships/tags" Target="../tags/tag1058.xml"/><Relationship Id="rId9" Type="http://schemas.openxmlformats.org/officeDocument/2006/relationships/image" Target="../media/image27.jpeg"/></Relationships>
</file>

<file path=ppt/slideLayouts/_rels/slideLayout159.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tags" Target="../tags/tag1062.xml"/><Relationship Id="rId7" Type="http://schemas.openxmlformats.org/officeDocument/2006/relationships/oleObject" Target="../embeddings/oleObject68.bin"/><Relationship Id="rId2" Type="http://schemas.openxmlformats.org/officeDocument/2006/relationships/tags" Target="../tags/tag1061.xml"/><Relationship Id="rId1" Type="http://schemas.openxmlformats.org/officeDocument/2006/relationships/tags" Target="../tags/tag1060.xml"/><Relationship Id="rId6" Type="http://schemas.openxmlformats.org/officeDocument/2006/relationships/slideMaster" Target="../slideMasters/slideMaster9.xml"/><Relationship Id="rId5" Type="http://schemas.openxmlformats.org/officeDocument/2006/relationships/tags" Target="../tags/tag1064.xml"/><Relationship Id="rId10" Type="http://schemas.openxmlformats.org/officeDocument/2006/relationships/image" Target="../media/image22.png"/><Relationship Id="rId4" Type="http://schemas.openxmlformats.org/officeDocument/2006/relationships/tags" Target="../tags/tag1063.xml"/><Relationship Id="rId9" Type="http://schemas.openxmlformats.org/officeDocument/2006/relationships/image" Target="../media/image28.jpe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34.xml"/><Relationship Id="rId7" Type="http://schemas.openxmlformats.org/officeDocument/2006/relationships/image" Target="../media/image16.emf"/><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oleObject" Target="../embeddings/oleObject5.bin"/><Relationship Id="rId5" Type="http://schemas.openxmlformats.org/officeDocument/2006/relationships/slideMaster" Target="../slideMasters/slideMaster2.xml"/><Relationship Id="rId10" Type="http://schemas.openxmlformats.org/officeDocument/2006/relationships/image" Target="../media/image20.jpeg"/><Relationship Id="rId4" Type="http://schemas.openxmlformats.org/officeDocument/2006/relationships/tags" Target="../tags/tag35.xml"/><Relationship Id="rId9" Type="http://schemas.microsoft.com/office/2007/relationships/hdphoto" Target="../media/hdphoto2.wdp"/></Relationships>
</file>

<file path=ppt/slideLayouts/_rels/slideLayout160.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tags" Target="../tags/tag1067.xml"/><Relationship Id="rId7" Type="http://schemas.openxmlformats.org/officeDocument/2006/relationships/oleObject" Target="../embeddings/oleObject69.bin"/><Relationship Id="rId2" Type="http://schemas.openxmlformats.org/officeDocument/2006/relationships/tags" Target="../tags/tag1066.xml"/><Relationship Id="rId1" Type="http://schemas.openxmlformats.org/officeDocument/2006/relationships/tags" Target="../tags/tag1065.xml"/><Relationship Id="rId6" Type="http://schemas.openxmlformats.org/officeDocument/2006/relationships/slideMaster" Target="../slideMasters/slideMaster9.xml"/><Relationship Id="rId5" Type="http://schemas.openxmlformats.org/officeDocument/2006/relationships/tags" Target="../tags/tag1069.xml"/><Relationship Id="rId10" Type="http://schemas.openxmlformats.org/officeDocument/2006/relationships/image" Target="../media/image22.png"/><Relationship Id="rId4" Type="http://schemas.openxmlformats.org/officeDocument/2006/relationships/tags" Target="../tags/tag1068.xml"/><Relationship Id="rId9" Type="http://schemas.openxmlformats.org/officeDocument/2006/relationships/image" Target="../media/image21.jpeg"/></Relationships>
</file>

<file path=ppt/slideLayouts/_rels/slideLayout161.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tags" Target="../tags/tag1072.xml"/><Relationship Id="rId7" Type="http://schemas.openxmlformats.org/officeDocument/2006/relationships/oleObject" Target="../embeddings/oleObject70.bin"/><Relationship Id="rId2" Type="http://schemas.openxmlformats.org/officeDocument/2006/relationships/tags" Target="../tags/tag1071.xml"/><Relationship Id="rId1" Type="http://schemas.openxmlformats.org/officeDocument/2006/relationships/tags" Target="../tags/tag1070.xml"/><Relationship Id="rId6" Type="http://schemas.openxmlformats.org/officeDocument/2006/relationships/slideMaster" Target="../slideMasters/slideMaster9.xml"/><Relationship Id="rId5" Type="http://schemas.openxmlformats.org/officeDocument/2006/relationships/tags" Target="../tags/tag1074.xml"/><Relationship Id="rId4" Type="http://schemas.openxmlformats.org/officeDocument/2006/relationships/tags" Target="../tags/tag1073.xml"/><Relationship Id="rId9" Type="http://schemas.openxmlformats.org/officeDocument/2006/relationships/image" Target="../media/image22.png"/></Relationships>
</file>

<file path=ppt/slideLayouts/_rels/slideLayout162.xml.rels><?xml version="1.0" encoding="UTF-8" standalone="yes"?>
<Relationships xmlns="http://schemas.openxmlformats.org/package/2006/relationships"><Relationship Id="rId8" Type="http://schemas.openxmlformats.org/officeDocument/2006/relationships/slideMaster" Target="../slideMasters/slideMaster9.xml"/><Relationship Id="rId3" Type="http://schemas.openxmlformats.org/officeDocument/2006/relationships/tags" Target="../tags/tag1077.xml"/><Relationship Id="rId7" Type="http://schemas.openxmlformats.org/officeDocument/2006/relationships/tags" Target="../tags/tag1081.xml"/><Relationship Id="rId2" Type="http://schemas.openxmlformats.org/officeDocument/2006/relationships/tags" Target="../tags/tag1076.xml"/><Relationship Id="rId1" Type="http://schemas.openxmlformats.org/officeDocument/2006/relationships/tags" Target="../tags/tag1075.xml"/><Relationship Id="rId6" Type="http://schemas.openxmlformats.org/officeDocument/2006/relationships/tags" Target="../tags/tag1080.xml"/><Relationship Id="rId5" Type="http://schemas.openxmlformats.org/officeDocument/2006/relationships/tags" Target="../tags/tag1079.xml"/><Relationship Id="rId10" Type="http://schemas.openxmlformats.org/officeDocument/2006/relationships/image" Target="../media/image15.emf"/><Relationship Id="rId4" Type="http://schemas.openxmlformats.org/officeDocument/2006/relationships/tags" Target="../tags/tag1078.xml"/><Relationship Id="rId9" Type="http://schemas.openxmlformats.org/officeDocument/2006/relationships/oleObject" Target="../embeddings/oleObject71.bin"/></Relationships>
</file>

<file path=ppt/slideLayouts/_rels/slideLayout163.xml.rels><?xml version="1.0" encoding="UTF-8" standalone="yes"?>
<Relationships xmlns="http://schemas.openxmlformats.org/package/2006/relationships"><Relationship Id="rId8" Type="http://schemas.openxmlformats.org/officeDocument/2006/relationships/oleObject" Target="../embeddings/oleObject72.bin"/><Relationship Id="rId3" Type="http://schemas.openxmlformats.org/officeDocument/2006/relationships/tags" Target="../tags/tag1084.xml"/><Relationship Id="rId7" Type="http://schemas.openxmlformats.org/officeDocument/2006/relationships/slideMaster" Target="../slideMasters/slideMaster9.xml"/><Relationship Id="rId2" Type="http://schemas.openxmlformats.org/officeDocument/2006/relationships/tags" Target="../tags/tag1083.xml"/><Relationship Id="rId1" Type="http://schemas.openxmlformats.org/officeDocument/2006/relationships/tags" Target="../tags/tag1082.xml"/><Relationship Id="rId6" Type="http://schemas.openxmlformats.org/officeDocument/2006/relationships/tags" Target="../tags/tag1087.xml"/><Relationship Id="rId5" Type="http://schemas.openxmlformats.org/officeDocument/2006/relationships/tags" Target="../tags/tag1086.xml"/><Relationship Id="rId4" Type="http://schemas.openxmlformats.org/officeDocument/2006/relationships/tags" Target="../tags/tag1085.xml"/><Relationship Id="rId9" Type="http://schemas.openxmlformats.org/officeDocument/2006/relationships/image" Target="../media/image16.emf"/></Relationships>
</file>

<file path=ppt/slideLayouts/_rels/slideLayout164.xml.rels><?xml version="1.0" encoding="UTF-8" standalone="yes"?>
<Relationships xmlns="http://schemas.openxmlformats.org/package/2006/relationships"><Relationship Id="rId8" Type="http://schemas.openxmlformats.org/officeDocument/2006/relationships/oleObject" Target="../embeddings/oleObject73.bin"/><Relationship Id="rId3" Type="http://schemas.openxmlformats.org/officeDocument/2006/relationships/tags" Target="../tags/tag1090.xml"/><Relationship Id="rId7" Type="http://schemas.openxmlformats.org/officeDocument/2006/relationships/slideMaster" Target="../slideMasters/slideMaster9.xml"/><Relationship Id="rId2" Type="http://schemas.openxmlformats.org/officeDocument/2006/relationships/tags" Target="../tags/tag1089.xml"/><Relationship Id="rId1" Type="http://schemas.openxmlformats.org/officeDocument/2006/relationships/tags" Target="../tags/tag1088.xml"/><Relationship Id="rId6" Type="http://schemas.openxmlformats.org/officeDocument/2006/relationships/tags" Target="../tags/tag1093.xml"/><Relationship Id="rId5" Type="http://schemas.openxmlformats.org/officeDocument/2006/relationships/tags" Target="../tags/tag1092.xml"/><Relationship Id="rId4" Type="http://schemas.openxmlformats.org/officeDocument/2006/relationships/tags" Target="../tags/tag1091.xml"/><Relationship Id="rId9" Type="http://schemas.openxmlformats.org/officeDocument/2006/relationships/image" Target="../media/image16.emf"/></Relationships>
</file>

<file path=ppt/slideLayouts/_rels/slideLayout165.xml.rels><?xml version="1.0" encoding="UTF-8" standalone="yes"?>
<Relationships xmlns="http://schemas.openxmlformats.org/package/2006/relationships"><Relationship Id="rId8" Type="http://schemas.openxmlformats.org/officeDocument/2006/relationships/oleObject" Target="../embeddings/oleObject74.bin"/><Relationship Id="rId3" Type="http://schemas.openxmlformats.org/officeDocument/2006/relationships/tags" Target="../tags/tag1096.xml"/><Relationship Id="rId7" Type="http://schemas.openxmlformats.org/officeDocument/2006/relationships/slideMaster" Target="../slideMasters/slideMaster9.xml"/><Relationship Id="rId2" Type="http://schemas.openxmlformats.org/officeDocument/2006/relationships/tags" Target="../tags/tag1095.xml"/><Relationship Id="rId1" Type="http://schemas.openxmlformats.org/officeDocument/2006/relationships/tags" Target="../tags/tag1094.xml"/><Relationship Id="rId6" Type="http://schemas.openxmlformats.org/officeDocument/2006/relationships/tags" Target="../tags/tag1099.xml"/><Relationship Id="rId5" Type="http://schemas.openxmlformats.org/officeDocument/2006/relationships/tags" Target="../tags/tag1098.xml"/><Relationship Id="rId4" Type="http://schemas.openxmlformats.org/officeDocument/2006/relationships/tags" Target="../tags/tag1097.xml"/><Relationship Id="rId9" Type="http://schemas.openxmlformats.org/officeDocument/2006/relationships/image" Target="../media/image16.emf"/></Relationships>
</file>

<file path=ppt/slideLayouts/_rels/slideLayout166.xml.rels><?xml version="1.0" encoding="UTF-8" standalone="yes"?>
<Relationships xmlns="http://schemas.openxmlformats.org/package/2006/relationships"><Relationship Id="rId8" Type="http://schemas.openxmlformats.org/officeDocument/2006/relationships/slideMaster" Target="../slideMasters/slideMaster9.xml"/><Relationship Id="rId3" Type="http://schemas.openxmlformats.org/officeDocument/2006/relationships/tags" Target="../tags/tag1102.xml"/><Relationship Id="rId7" Type="http://schemas.openxmlformats.org/officeDocument/2006/relationships/tags" Target="../tags/tag1106.xml"/><Relationship Id="rId2" Type="http://schemas.openxmlformats.org/officeDocument/2006/relationships/tags" Target="../tags/tag1101.xml"/><Relationship Id="rId1" Type="http://schemas.openxmlformats.org/officeDocument/2006/relationships/tags" Target="../tags/tag1100.xml"/><Relationship Id="rId6" Type="http://schemas.openxmlformats.org/officeDocument/2006/relationships/tags" Target="../tags/tag1105.xml"/><Relationship Id="rId5" Type="http://schemas.openxmlformats.org/officeDocument/2006/relationships/tags" Target="../tags/tag1104.xml"/><Relationship Id="rId10" Type="http://schemas.openxmlformats.org/officeDocument/2006/relationships/image" Target="../media/image16.emf"/><Relationship Id="rId4" Type="http://schemas.openxmlformats.org/officeDocument/2006/relationships/tags" Target="../tags/tag1103.xml"/><Relationship Id="rId9" Type="http://schemas.openxmlformats.org/officeDocument/2006/relationships/oleObject" Target="../embeddings/oleObject75.bin"/></Relationships>
</file>

<file path=ppt/slideLayouts/_rels/slideLayout167.xml.rels><?xml version="1.0" encoding="UTF-8" standalone="yes"?>
<Relationships xmlns="http://schemas.openxmlformats.org/package/2006/relationships"><Relationship Id="rId8" Type="http://schemas.openxmlformats.org/officeDocument/2006/relationships/tags" Target="../tags/tag1114.xml"/><Relationship Id="rId3" Type="http://schemas.openxmlformats.org/officeDocument/2006/relationships/tags" Target="../tags/tag1109.xml"/><Relationship Id="rId7" Type="http://schemas.openxmlformats.org/officeDocument/2006/relationships/tags" Target="../tags/tag1113.xml"/><Relationship Id="rId12" Type="http://schemas.openxmlformats.org/officeDocument/2006/relationships/image" Target="../media/image23.png"/><Relationship Id="rId2" Type="http://schemas.openxmlformats.org/officeDocument/2006/relationships/tags" Target="../tags/tag1108.xml"/><Relationship Id="rId1" Type="http://schemas.openxmlformats.org/officeDocument/2006/relationships/tags" Target="../tags/tag1107.xml"/><Relationship Id="rId6" Type="http://schemas.openxmlformats.org/officeDocument/2006/relationships/tags" Target="../tags/tag1112.xml"/><Relationship Id="rId11" Type="http://schemas.openxmlformats.org/officeDocument/2006/relationships/image" Target="../media/image15.emf"/><Relationship Id="rId5" Type="http://schemas.openxmlformats.org/officeDocument/2006/relationships/tags" Target="../tags/tag1111.xml"/><Relationship Id="rId10" Type="http://schemas.openxmlformats.org/officeDocument/2006/relationships/oleObject" Target="../embeddings/oleObject76.bin"/><Relationship Id="rId4" Type="http://schemas.openxmlformats.org/officeDocument/2006/relationships/tags" Target="../tags/tag1110.xml"/><Relationship Id="rId9" Type="http://schemas.openxmlformats.org/officeDocument/2006/relationships/slideMaster" Target="../slideMasters/slideMaster9.xml"/></Relationships>
</file>

<file path=ppt/slideLayouts/_rels/slideLayout168.xml.rels><?xml version="1.0" encoding="UTF-8" standalone="yes"?>
<Relationships xmlns="http://schemas.openxmlformats.org/package/2006/relationships"><Relationship Id="rId8" Type="http://schemas.openxmlformats.org/officeDocument/2006/relationships/tags" Target="../tags/tag1122.xml"/><Relationship Id="rId3" Type="http://schemas.openxmlformats.org/officeDocument/2006/relationships/tags" Target="../tags/tag1117.xml"/><Relationship Id="rId7" Type="http://schemas.openxmlformats.org/officeDocument/2006/relationships/tags" Target="../tags/tag1121.xml"/><Relationship Id="rId12" Type="http://schemas.openxmlformats.org/officeDocument/2006/relationships/image" Target="../media/image23.png"/><Relationship Id="rId2" Type="http://schemas.openxmlformats.org/officeDocument/2006/relationships/tags" Target="../tags/tag1116.xml"/><Relationship Id="rId1" Type="http://schemas.openxmlformats.org/officeDocument/2006/relationships/tags" Target="../tags/tag1115.xml"/><Relationship Id="rId6" Type="http://schemas.openxmlformats.org/officeDocument/2006/relationships/tags" Target="../tags/tag1120.xml"/><Relationship Id="rId11" Type="http://schemas.openxmlformats.org/officeDocument/2006/relationships/image" Target="../media/image15.emf"/><Relationship Id="rId5" Type="http://schemas.openxmlformats.org/officeDocument/2006/relationships/tags" Target="../tags/tag1119.xml"/><Relationship Id="rId10" Type="http://schemas.openxmlformats.org/officeDocument/2006/relationships/oleObject" Target="../embeddings/oleObject77.bin"/><Relationship Id="rId4" Type="http://schemas.openxmlformats.org/officeDocument/2006/relationships/tags" Target="../tags/tag1118.xml"/><Relationship Id="rId9" Type="http://schemas.openxmlformats.org/officeDocument/2006/relationships/slideMaster" Target="../slideMasters/slideMaster9.xml"/></Relationships>
</file>

<file path=ppt/slideLayouts/_rels/slideLayout169.xml.rels><?xml version="1.0" encoding="UTF-8" standalone="yes"?>
<Relationships xmlns="http://schemas.openxmlformats.org/package/2006/relationships"><Relationship Id="rId8" Type="http://schemas.openxmlformats.org/officeDocument/2006/relationships/tags" Target="../tags/tag1130.xml"/><Relationship Id="rId3" Type="http://schemas.openxmlformats.org/officeDocument/2006/relationships/tags" Target="../tags/tag1125.xml"/><Relationship Id="rId7" Type="http://schemas.openxmlformats.org/officeDocument/2006/relationships/tags" Target="../tags/tag1129.xml"/><Relationship Id="rId12" Type="http://schemas.openxmlformats.org/officeDocument/2006/relationships/image" Target="../media/image23.png"/><Relationship Id="rId2" Type="http://schemas.openxmlformats.org/officeDocument/2006/relationships/tags" Target="../tags/tag1124.xml"/><Relationship Id="rId1" Type="http://schemas.openxmlformats.org/officeDocument/2006/relationships/tags" Target="../tags/tag1123.xml"/><Relationship Id="rId6" Type="http://schemas.openxmlformats.org/officeDocument/2006/relationships/tags" Target="../tags/tag1128.xml"/><Relationship Id="rId11" Type="http://schemas.openxmlformats.org/officeDocument/2006/relationships/image" Target="../media/image15.emf"/><Relationship Id="rId5" Type="http://schemas.openxmlformats.org/officeDocument/2006/relationships/tags" Target="../tags/tag1127.xml"/><Relationship Id="rId10" Type="http://schemas.openxmlformats.org/officeDocument/2006/relationships/oleObject" Target="../embeddings/oleObject78.bin"/><Relationship Id="rId4" Type="http://schemas.openxmlformats.org/officeDocument/2006/relationships/tags" Target="../tags/tag1126.xml"/><Relationship Id="rId9"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tags" Target="../tags/tag38.xml"/><Relationship Id="rId7" Type="http://schemas.openxmlformats.org/officeDocument/2006/relationships/image" Target="../media/image16.emf"/><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oleObject" Target="../embeddings/oleObject6.bin"/><Relationship Id="rId5" Type="http://schemas.openxmlformats.org/officeDocument/2006/relationships/slideMaster" Target="../slideMasters/slideMaster2.xml"/><Relationship Id="rId10" Type="http://schemas.microsoft.com/office/2007/relationships/hdphoto" Target="../media/hdphoto2.wdp"/><Relationship Id="rId4" Type="http://schemas.openxmlformats.org/officeDocument/2006/relationships/tags" Target="../tags/tag39.xml"/><Relationship Id="rId9" Type="http://schemas.openxmlformats.org/officeDocument/2006/relationships/image" Target="../media/image18.png"/></Relationships>
</file>

<file path=ppt/slideLayouts/_rels/slideLayout170.xml.rels><?xml version="1.0" encoding="UTF-8" standalone="yes"?>
<Relationships xmlns="http://schemas.openxmlformats.org/package/2006/relationships"><Relationship Id="rId8" Type="http://schemas.openxmlformats.org/officeDocument/2006/relationships/tags" Target="../tags/tag1138.xml"/><Relationship Id="rId3" Type="http://schemas.openxmlformats.org/officeDocument/2006/relationships/tags" Target="../tags/tag1133.xml"/><Relationship Id="rId7" Type="http://schemas.openxmlformats.org/officeDocument/2006/relationships/tags" Target="../tags/tag1137.xml"/><Relationship Id="rId12" Type="http://schemas.openxmlformats.org/officeDocument/2006/relationships/image" Target="../media/image23.png"/><Relationship Id="rId2" Type="http://schemas.openxmlformats.org/officeDocument/2006/relationships/tags" Target="../tags/tag1132.xml"/><Relationship Id="rId1" Type="http://schemas.openxmlformats.org/officeDocument/2006/relationships/tags" Target="../tags/tag1131.xml"/><Relationship Id="rId6" Type="http://schemas.openxmlformats.org/officeDocument/2006/relationships/tags" Target="../tags/tag1136.xml"/><Relationship Id="rId11" Type="http://schemas.openxmlformats.org/officeDocument/2006/relationships/image" Target="../media/image29.emf"/><Relationship Id="rId5" Type="http://schemas.openxmlformats.org/officeDocument/2006/relationships/tags" Target="../tags/tag1135.xml"/><Relationship Id="rId10" Type="http://schemas.openxmlformats.org/officeDocument/2006/relationships/oleObject" Target="../embeddings/oleObject79.bin"/><Relationship Id="rId4" Type="http://schemas.openxmlformats.org/officeDocument/2006/relationships/tags" Target="../tags/tag1134.xml"/><Relationship Id="rId9" Type="http://schemas.openxmlformats.org/officeDocument/2006/relationships/slideMaster" Target="../slideMasters/slideMaster9.xml"/></Relationships>
</file>

<file path=ppt/slideLayouts/_rels/slideLayout171.xml.rels><?xml version="1.0" encoding="UTF-8" standalone="yes"?>
<Relationships xmlns="http://schemas.openxmlformats.org/package/2006/relationships"><Relationship Id="rId8" Type="http://schemas.openxmlformats.org/officeDocument/2006/relationships/tags" Target="../tags/tag1146.xml"/><Relationship Id="rId3" Type="http://schemas.openxmlformats.org/officeDocument/2006/relationships/tags" Target="../tags/tag1141.xml"/><Relationship Id="rId7" Type="http://schemas.openxmlformats.org/officeDocument/2006/relationships/tags" Target="../tags/tag1145.xml"/><Relationship Id="rId12" Type="http://schemas.openxmlformats.org/officeDocument/2006/relationships/image" Target="../media/image23.png"/><Relationship Id="rId2" Type="http://schemas.openxmlformats.org/officeDocument/2006/relationships/tags" Target="../tags/tag1140.xml"/><Relationship Id="rId1" Type="http://schemas.openxmlformats.org/officeDocument/2006/relationships/tags" Target="../tags/tag1139.xml"/><Relationship Id="rId6" Type="http://schemas.openxmlformats.org/officeDocument/2006/relationships/tags" Target="../tags/tag1144.xml"/><Relationship Id="rId11" Type="http://schemas.openxmlformats.org/officeDocument/2006/relationships/image" Target="../media/image15.emf"/><Relationship Id="rId5" Type="http://schemas.openxmlformats.org/officeDocument/2006/relationships/tags" Target="../tags/tag1143.xml"/><Relationship Id="rId10" Type="http://schemas.openxmlformats.org/officeDocument/2006/relationships/oleObject" Target="../embeddings/oleObject80.bin"/><Relationship Id="rId4" Type="http://schemas.openxmlformats.org/officeDocument/2006/relationships/tags" Target="../tags/tag1142.xml"/><Relationship Id="rId9" Type="http://schemas.openxmlformats.org/officeDocument/2006/relationships/slideMaster" Target="../slideMasters/slideMaster9.xml"/></Relationships>
</file>

<file path=ppt/slideLayouts/_rels/slideLayout172.xml.rels><?xml version="1.0" encoding="UTF-8" standalone="yes"?>
<Relationships xmlns="http://schemas.openxmlformats.org/package/2006/relationships"><Relationship Id="rId8" Type="http://schemas.openxmlformats.org/officeDocument/2006/relationships/oleObject" Target="../embeddings/oleObject81.bin"/><Relationship Id="rId3" Type="http://schemas.openxmlformats.org/officeDocument/2006/relationships/tags" Target="../tags/tag1149.xml"/><Relationship Id="rId7" Type="http://schemas.openxmlformats.org/officeDocument/2006/relationships/slideMaster" Target="../slideMasters/slideMaster9.xml"/><Relationship Id="rId2" Type="http://schemas.openxmlformats.org/officeDocument/2006/relationships/tags" Target="../tags/tag1148.xml"/><Relationship Id="rId1" Type="http://schemas.openxmlformats.org/officeDocument/2006/relationships/tags" Target="../tags/tag1147.xml"/><Relationship Id="rId6" Type="http://schemas.openxmlformats.org/officeDocument/2006/relationships/tags" Target="../tags/tag1152.xml"/><Relationship Id="rId5" Type="http://schemas.openxmlformats.org/officeDocument/2006/relationships/tags" Target="../tags/tag1151.xml"/><Relationship Id="rId10" Type="http://schemas.openxmlformats.org/officeDocument/2006/relationships/image" Target="../media/image23.png"/><Relationship Id="rId4" Type="http://schemas.openxmlformats.org/officeDocument/2006/relationships/tags" Target="../tags/tag1150.xml"/><Relationship Id="rId9" Type="http://schemas.openxmlformats.org/officeDocument/2006/relationships/image" Target="../media/image16.emf"/></Relationships>
</file>

<file path=ppt/slideLayouts/_rels/slideLayout17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1155.xml"/><Relationship Id="rId7" Type="http://schemas.openxmlformats.org/officeDocument/2006/relationships/image" Target="../media/image16.emf"/><Relationship Id="rId2" Type="http://schemas.openxmlformats.org/officeDocument/2006/relationships/tags" Target="../tags/tag1154.xml"/><Relationship Id="rId1" Type="http://schemas.openxmlformats.org/officeDocument/2006/relationships/tags" Target="../tags/tag1153.xml"/><Relationship Id="rId6" Type="http://schemas.openxmlformats.org/officeDocument/2006/relationships/oleObject" Target="../embeddings/oleObject82.bin"/><Relationship Id="rId5" Type="http://schemas.openxmlformats.org/officeDocument/2006/relationships/slideMaster" Target="../slideMasters/slideMaster9.xml"/><Relationship Id="rId4" Type="http://schemas.openxmlformats.org/officeDocument/2006/relationships/tags" Target="../tags/tag1156.xml"/></Relationships>
</file>

<file path=ppt/slideLayouts/_rels/slideLayout174.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158.xml"/><Relationship Id="rId1" Type="http://schemas.openxmlformats.org/officeDocument/2006/relationships/tags" Target="../tags/tag1157.xml"/><Relationship Id="rId6" Type="http://schemas.openxmlformats.org/officeDocument/2006/relationships/image" Target="../media/image23.png"/><Relationship Id="rId5" Type="http://schemas.openxmlformats.org/officeDocument/2006/relationships/image" Target="../media/image16.emf"/><Relationship Id="rId4" Type="http://schemas.openxmlformats.org/officeDocument/2006/relationships/oleObject" Target="../embeddings/oleObject83.bin"/></Relationships>
</file>

<file path=ppt/slideLayouts/_rels/slideLayout175.xml.rels><?xml version="1.0" encoding="UTF-8" standalone="yes"?>
<Relationships xmlns="http://schemas.openxmlformats.org/package/2006/relationships"><Relationship Id="rId8" Type="http://schemas.openxmlformats.org/officeDocument/2006/relationships/tags" Target="../tags/tag1166.xml"/><Relationship Id="rId3" Type="http://schemas.openxmlformats.org/officeDocument/2006/relationships/tags" Target="../tags/tag1161.xml"/><Relationship Id="rId7" Type="http://schemas.openxmlformats.org/officeDocument/2006/relationships/tags" Target="../tags/tag1165.xml"/><Relationship Id="rId12" Type="http://schemas.openxmlformats.org/officeDocument/2006/relationships/image" Target="../media/image15.emf"/><Relationship Id="rId2" Type="http://schemas.openxmlformats.org/officeDocument/2006/relationships/tags" Target="../tags/tag1160.xml"/><Relationship Id="rId1" Type="http://schemas.openxmlformats.org/officeDocument/2006/relationships/tags" Target="../tags/tag1159.xml"/><Relationship Id="rId6" Type="http://schemas.openxmlformats.org/officeDocument/2006/relationships/tags" Target="../tags/tag1164.xml"/><Relationship Id="rId11" Type="http://schemas.openxmlformats.org/officeDocument/2006/relationships/oleObject" Target="../embeddings/oleObject84.bin"/><Relationship Id="rId5" Type="http://schemas.openxmlformats.org/officeDocument/2006/relationships/tags" Target="../tags/tag1163.xml"/><Relationship Id="rId10" Type="http://schemas.openxmlformats.org/officeDocument/2006/relationships/slideMaster" Target="../slideMasters/slideMaster9.xml"/><Relationship Id="rId4" Type="http://schemas.openxmlformats.org/officeDocument/2006/relationships/tags" Target="../tags/tag1162.xml"/><Relationship Id="rId9" Type="http://schemas.openxmlformats.org/officeDocument/2006/relationships/tags" Target="../tags/tag1167.xml"/></Relationships>
</file>

<file path=ppt/slideLayouts/_rels/slideLayout176.xml.rels><?xml version="1.0" encoding="UTF-8" standalone="yes"?>
<Relationships xmlns="http://schemas.openxmlformats.org/package/2006/relationships"><Relationship Id="rId8" Type="http://schemas.openxmlformats.org/officeDocument/2006/relationships/tags" Target="../tags/tag1175.xml"/><Relationship Id="rId3" Type="http://schemas.openxmlformats.org/officeDocument/2006/relationships/tags" Target="../tags/tag1170.xml"/><Relationship Id="rId7" Type="http://schemas.openxmlformats.org/officeDocument/2006/relationships/tags" Target="../tags/tag1174.xml"/><Relationship Id="rId12" Type="http://schemas.openxmlformats.org/officeDocument/2006/relationships/image" Target="../media/image16.emf"/><Relationship Id="rId2" Type="http://schemas.openxmlformats.org/officeDocument/2006/relationships/tags" Target="../tags/tag1169.xml"/><Relationship Id="rId1" Type="http://schemas.openxmlformats.org/officeDocument/2006/relationships/tags" Target="../tags/tag1168.xml"/><Relationship Id="rId6" Type="http://schemas.openxmlformats.org/officeDocument/2006/relationships/tags" Target="../tags/tag1173.xml"/><Relationship Id="rId11" Type="http://schemas.openxmlformats.org/officeDocument/2006/relationships/oleObject" Target="../embeddings/oleObject85.bin"/><Relationship Id="rId5" Type="http://schemas.openxmlformats.org/officeDocument/2006/relationships/tags" Target="../tags/tag1172.xml"/><Relationship Id="rId10" Type="http://schemas.openxmlformats.org/officeDocument/2006/relationships/slideMaster" Target="../slideMasters/slideMaster9.xml"/><Relationship Id="rId4" Type="http://schemas.openxmlformats.org/officeDocument/2006/relationships/tags" Target="../tags/tag1171.xml"/><Relationship Id="rId9" Type="http://schemas.openxmlformats.org/officeDocument/2006/relationships/tags" Target="../tags/tag1176.xml"/></Relationships>
</file>

<file path=ppt/slideLayouts/_rels/slideLayout177.xml.rels><?xml version="1.0" encoding="UTF-8" standalone="yes"?>
<Relationships xmlns="http://schemas.openxmlformats.org/package/2006/relationships"><Relationship Id="rId8" Type="http://schemas.openxmlformats.org/officeDocument/2006/relationships/tags" Target="../tags/tag1184.xml"/><Relationship Id="rId3" Type="http://schemas.openxmlformats.org/officeDocument/2006/relationships/tags" Target="../tags/tag1179.xml"/><Relationship Id="rId7" Type="http://schemas.openxmlformats.org/officeDocument/2006/relationships/tags" Target="../tags/tag1183.xml"/><Relationship Id="rId12" Type="http://schemas.openxmlformats.org/officeDocument/2006/relationships/image" Target="../media/image15.emf"/><Relationship Id="rId2" Type="http://schemas.openxmlformats.org/officeDocument/2006/relationships/tags" Target="../tags/tag1178.xml"/><Relationship Id="rId1" Type="http://schemas.openxmlformats.org/officeDocument/2006/relationships/tags" Target="../tags/tag1177.xml"/><Relationship Id="rId6" Type="http://schemas.openxmlformats.org/officeDocument/2006/relationships/tags" Target="../tags/tag1182.xml"/><Relationship Id="rId11" Type="http://schemas.openxmlformats.org/officeDocument/2006/relationships/oleObject" Target="../embeddings/oleObject86.bin"/><Relationship Id="rId5" Type="http://schemas.openxmlformats.org/officeDocument/2006/relationships/tags" Target="../tags/tag1181.xml"/><Relationship Id="rId10" Type="http://schemas.openxmlformats.org/officeDocument/2006/relationships/slideMaster" Target="../slideMasters/slideMaster9.xml"/><Relationship Id="rId4" Type="http://schemas.openxmlformats.org/officeDocument/2006/relationships/tags" Target="../tags/tag1180.xml"/><Relationship Id="rId9" Type="http://schemas.openxmlformats.org/officeDocument/2006/relationships/tags" Target="../tags/tag118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42.xml"/><Relationship Id="rId7" Type="http://schemas.openxmlformats.org/officeDocument/2006/relationships/image" Target="../media/image16.emf"/><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oleObject" Target="../embeddings/oleObject7.bin"/><Relationship Id="rId5" Type="http://schemas.openxmlformats.org/officeDocument/2006/relationships/slideMaster" Target="../slideMasters/slideMaster2.xml"/><Relationship Id="rId4" Type="http://schemas.openxmlformats.org/officeDocument/2006/relationships/tags" Target="../tags/tag43.xml"/></Relationships>
</file>

<file path=ppt/slideLayouts/_rels/slideLayout19.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46.xml"/><Relationship Id="rId7" Type="http://schemas.openxmlformats.org/officeDocument/2006/relationships/tags" Target="../tags/tag50.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5" Type="http://schemas.openxmlformats.org/officeDocument/2006/relationships/tags" Target="../tags/tag48.xml"/><Relationship Id="rId10" Type="http://schemas.openxmlformats.org/officeDocument/2006/relationships/image" Target="../media/image15.emf"/><Relationship Id="rId4" Type="http://schemas.openxmlformats.org/officeDocument/2006/relationships/tags" Target="../tags/tag47.xml"/><Relationship Id="rId9" Type="http://schemas.openxmlformats.org/officeDocument/2006/relationships/oleObject" Target="../embeddings/oleObject8.bin"/></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tags" Target="../tags/tag53.xml"/><Relationship Id="rId7" Type="http://schemas.openxmlformats.org/officeDocument/2006/relationships/slideMaster" Target="../slideMasters/slideMaster2.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9" Type="http://schemas.openxmlformats.org/officeDocument/2006/relationships/image" Target="../media/image16.emf"/></Relationships>
</file>

<file path=ppt/slideLayouts/_rels/slideLayout21.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tags" Target="../tags/tag59.xml"/><Relationship Id="rId7" Type="http://schemas.openxmlformats.org/officeDocument/2006/relationships/slideMaster" Target="../slideMasters/slideMaster2.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tags" Target="../tags/tag62.xml"/><Relationship Id="rId5" Type="http://schemas.openxmlformats.org/officeDocument/2006/relationships/tags" Target="../tags/tag61.xml"/><Relationship Id="rId4" Type="http://schemas.openxmlformats.org/officeDocument/2006/relationships/tags" Target="../tags/tag60.xml"/><Relationship Id="rId9" Type="http://schemas.openxmlformats.org/officeDocument/2006/relationships/image" Target="../media/image16.emf"/></Relationships>
</file>

<file path=ppt/slideLayouts/_rels/slideLayout22.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tags" Target="../tags/tag65.xml"/><Relationship Id="rId7" Type="http://schemas.openxmlformats.org/officeDocument/2006/relationships/slideMaster" Target="../slideMasters/slideMaster2.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 Id="rId9" Type="http://schemas.openxmlformats.org/officeDocument/2006/relationships/image" Target="../media/image16.emf"/></Relationships>
</file>

<file path=ppt/slideLayouts/_rels/slideLayout23.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71.xml"/><Relationship Id="rId7" Type="http://schemas.openxmlformats.org/officeDocument/2006/relationships/tags" Target="../tags/tag75.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tags" Target="../tags/tag74.xml"/><Relationship Id="rId5" Type="http://schemas.openxmlformats.org/officeDocument/2006/relationships/tags" Target="../tags/tag73.xml"/><Relationship Id="rId10" Type="http://schemas.openxmlformats.org/officeDocument/2006/relationships/image" Target="../media/image16.emf"/><Relationship Id="rId4" Type="http://schemas.openxmlformats.org/officeDocument/2006/relationships/tags" Target="../tags/tag72.xml"/><Relationship Id="rId9" Type="http://schemas.openxmlformats.org/officeDocument/2006/relationships/oleObject" Target="../embeddings/oleObject12.bin"/></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83.xml"/><Relationship Id="rId13" Type="http://schemas.microsoft.com/office/2007/relationships/hdphoto" Target="../media/hdphoto3.wdp"/><Relationship Id="rId3" Type="http://schemas.openxmlformats.org/officeDocument/2006/relationships/tags" Target="../tags/tag78.xml"/><Relationship Id="rId7" Type="http://schemas.openxmlformats.org/officeDocument/2006/relationships/tags" Target="../tags/tag82.xml"/><Relationship Id="rId12" Type="http://schemas.openxmlformats.org/officeDocument/2006/relationships/image" Target="../media/image17.png"/><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tags" Target="../tags/tag81.xml"/><Relationship Id="rId11" Type="http://schemas.openxmlformats.org/officeDocument/2006/relationships/image" Target="../media/image15.emf"/><Relationship Id="rId5" Type="http://schemas.openxmlformats.org/officeDocument/2006/relationships/tags" Target="../tags/tag80.xml"/><Relationship Id="rId10" Type="http://schemas.openxmlformats.org/officeDocument/2006/relationships/oleObject" Target="../embeddings/oleObject13.bin"/><Relationship Id="rId4" Type="http://schemas.openxmlformats.org/officeDocument/2006/relationships/tags" Target="../tags/tag79.xml"/><Relationship Id="rId9"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91.xml"/><Relationship Id="rId13" Type="http://schemas.microsoft.com/office/2007/relationships/hdphoto" Target="../media/hdphoto1.wdp"/><Relationship Id="rId3" Type="http://schemas.openxmlformats.org/officeDocument/2006/relationships/tags" Target="../tags/tag86.xml"/><Relationship Id="rId7" Type="http://schemas.openxmlformats.org/officeDocument/2006/relationships/tags" Target="../tags/tag90.xml"/><Relationship Id="rId12" Type="http://schemas.openxmlformats.org/officeDocument/2006/relationships/image" Target="../media/image17.png"/><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tags" Target="../tags/tag89.xml"/><Relationship Id="rId11" Type="http://schemas.openxmlformats.org/officeDocument/2006/relationships/image" Target="../media/image15.emf"/><Relationship Id="rId5" Type="http://schemas.openxmlformats.org/officeDocument/2006/relationships/tags" Target="../tags/tag88.xml"/><Relationship Id="rId10" Type="http://schemas.openxmlformats.org/officeDocument/2006/relationships/oleObject" Target="../embeddings/oleObject14.bin"/><Relationship Id="rId4" Type="http://schemas.openxmlformats.org/officeDocument/2006/relationships/tags" Target="../tags/tag87.xml"/><Relationship Id="rId9"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99.xml"/><Relationship Id="rId13" Type="http://schemas.microsoft.com/office/2007/relationships/hdphoto" Target="../media/hdphoto4.wdp"/><Relationship Id="rId3" Type="http://schemas.openxmlformats.org/officeDocument/2006/relationships/tags" Target="../tags/tag94.xml"/><Relationship Id="rId7" Type="http://schemas.openxmlformats.org/officeDocument/2006/relationships/tags" Target="../tags/tag98.xml"/><Relationship Id="rId12" Type="http://schemas.openxmlformats.org/officeDocument/2006/relationships/image" Target="../media/image17.png"/><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tags" Target="../tags/tag97.xml"/><Relationship Id="rId11" Type="http://schemas.openxmlformats.org/officeDocument/2006/relationships/image" Target="../media/image16.emf"/><Relationship Id="rId5" Type="http://schemas.openxmlformats.org/officeDocument/2006/relationships/tags" Target="../tags/tag96.xml"/><Relationship Id="rId10" Type="http://schemas.openxmlformats.org/officeDocument/2006/relationships/oleObject" Target="../embeddings/oleObject15.bin"/><Relationship Id="rId4" Type="http://schemas.openxmlformats.org/officeDocument/2006/relationships/tags" Target="../tags/tag95.xml"/><Relationship Id="rId9"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107.xml"/><Relationship Id="rId13" Type="http://schemas.microsoft.com/office/2007/relationships/hdphoto" Target="../media/hdphoto5.wdp"/><Relationship Id="rId3" Type="http://schemas.openxmlformats.org/officeDocument/2006/relationships/tags" Target="../tags/tag102.xml"/><Relationship Id="rId7" Type="http://schemas.openxmlformats.org/officeDocument/2006/relationships/tags" Target="../tags/tag106.xml"/><Relationship Id="rId12" Type="http://schemas.openxmlformats.org/officeDocument/2006/relationships/image" Target="../media/image17.png"/><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tags" Target="../tags/tag105.xml"/><Relationship Id="rId11" Type="http://schemas.openxmlformats.org/officeDocument/2006/relationships/image" Target="../media/image15.emf"/><Relationship Id="rId5" Type="http://schemas.openxmlformats.org/officeDocument/2006/relationships/tags" Target="../tags/tag104.xml"/><Relationship Id="rId10" Type="http://schemas.openxmlformats.org/officeDocument/2006/relationships/oleObject" Target="../embeddings/oleObject16.bin"/><Relationship Id="rId4" Type="http://schemas.openxmlformats.org/officeDocument/2006/relationships/tags" Target="../tags/tag103.xml"/><Relationship Id="rId9"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8" Type="http://schemas.openxmlformats.org/officeDocument/2006/relationships/tags" Target="../tags/tag115.xml"/><Relationship Id="rId13" Type="http://schemas.microsoft.com/office/2007/relationships/hdphoto" Target="../media/hdphoto6.wdp"/><Relationship Id="rId3" Type="http://schemas.openxmlformats.org/officeDocument/2006/relationships/tags" Target="../tags/tag110.xml"/><Relationship Id="rId7" Type="http://schemas.openxmlformats.org/officeDocument/2006/relationships/tags" Target="../tags/tag114.xml"/><Relationship Id="rId12" Type="http://schemas.openxmlformats.org/officeDocument/2006/relationships/image" Target="../media/image17.png"/><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tags" Target="../tags/tag113.xml"/><Relationship Id="rId11" Type="http://schemas.openxmlformats.org/officeDocument/2006/relationships/image" Target="../media/image16.emf"/><Relationship Id="rId5" Type="http://schemas.openxmlformats.org/officeDocument/2006/relationships/tags" Target="../tags/tag112.xml"/><Relationship Id="rId10" Type="http://schemas.openxmlformats.org/officeDocument/2006/relationships/oleObject" Target="../embeddings/oleObject17.bin"/><Relationship Id="rId4" Type="http://schemas.openxmlformats.org/officeDocument/2006/relationships/tags" Target="../tags/tag111.xml"/><Relationship Id="rId9"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8" Type="http://schemas.openxmlformats.org/officeDocument/2006/relationships/tags" Target="../tags/tag123.xml"/><Relationship Id="rId3" Type="http://schemas.openxmlformats.org/officeDocument/2006/relationships/tags" Target="../tags/tag118.xml"/><Relationship Id="rId7" Type="http://schemas.openxmlformats.org/officeDocument/2006/relationships/tags" Target="../tags/tag122.xml"/><Relationship Id="rId12" Type="http://schemas.openxmlformats.org/officeDocument/2006/relationships/image" Target="../media/image23.png"/><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tags" Target="../tags/tag121.xml"/><Relationship Id="rId11" Type="http://schemas.openxmlformats.org/officeDocument/2006/relationships/image" Target="../media/image16.emf"/><Relationship Id="rId5" Type="http://schemas.openxmlformats.org/officeDocument/2006/relationships/tags" Target="../tags/tag120.xml"/><Relationship Id="rId10" Type="http://schemas.openxmlformats.org/officeDocument/2006/relationships/oleObject" Target="../embeddings/oleObject18.bin"/><Relationship Id="rId4" Type="http://schemas.openxmlformats.org/officeDocument/2006/relationships/tags" Target="../tags/tag119.xml"/><Relationship Id="rId9"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30.xml.rels><?xml version="1.0" encoding="UTF-8" standalone="yes"?>
<Relationships xmlns="http://schemas.openxmlformats.org/package/2006/relationships"><Relationship Id="rId8" Type="http://schemas.openxmlformats.org/officeDocument/2006/relationships/tags" Target="../tags/tag131.xml"/><Relationship Id="rId3" Type="http://schemas.openxmlformats.org/officeDocument/2006/relationships/tags" Target="../tags/tag126.xml"/><Relationship Id="rId7" Type="http://schemas.openxmlformats.org/officeDocument/2006/relationships/tags" Target="../tags/tag130.xml"/><Relationship Id="rId12" Type="http://schemas.openxmlformats.org/officeDocument/2006/relationships/image" Target="../media/image23.png"/><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tags" Target="../tags/tag129.xml"/><Relationship Id="rId11" Type="http://schemas.openxmlformats.org/officeDocument/2006/relationships/image" Target="../media/image15.emf"/><Relationship Id="rId5" Type="http://schemas.openxmlformats.org/officeDocument/2006/relationships/tags" Target="../tags/tag128.xml"/><Relationship Id="rId10" Type="http://schemas.openxmlformats.org/officeDocument/2006/relationships/oleObject" Target="../embeddings/oleObject19.bin"/><Relationship Id="rId4" Type="http://schemas.openxmlformats.org/officeDocument/2006/relationships/tags" Target="../tags/tag127.xml"/><Relationship Id="rId9"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8" Type="http://schemas.openxmlformats.org/officeDocument/2006/relationships/tags" Target="../tags/tag139.xml"/><Relationship Id="rId3" Type="http://schemas.openxmlformats.org/officeDocument/2006/relationships/tags" Target="../tags/tag134.xml"/><Relationship Id="rId7" Type="http://schemas.openxmlformats.org/officeDocument/2006/relationships/tags" Target="../tags/tag138.xml"/><Relationship Id="rId12" Type="http://schemas.openxmlformats.org/officeDocument/2006/relationships/image" Target="../media/image23.png"/><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tags" Target="../tags/tag137.xml"/><Relationship Id="rId11" Type="http://schemas.openxmlformats.org/officeDocument/2006/relationships/image" Target="../media/image16.emf"/><Relationship Id="rId5" Type="http://schemas.openxmlformats.org/officeDocument/2006/relationships/tags" Target="../tags/tag136.xml"/><Relationship Id="rId10" Type="http://schemas.openxmlformats.org/officeDocument/2006/relationships/oleObject" Target="../embeddings/oleObject20.bin"/><Relationship Id="rId4" Type="http://schemas.openxmlformats.org/officeDocument/2006/relationships/tags" Target="../tags/tag135.xml"/><Relationship Id="rId9"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tags" Target="../tags/tag142.xml"/><Relationship Id="rId7" Type="http://schemas.openxmlformats.org/officeDocument/2006/relationships/slideMaster" Target="../slideMasters/slideMaster2.xml"/><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tags" Target="../tags/tag145.xml"/><Relationship Id="rId11" Type="http://schemas.microsoft.com/office/2007/relationships/hdphoto" Target="../media/hdphoto4.wdp"/><Relationship Id="rId5" Type="http://schemas.openxmlformats.org/officeDocument/2006/relationships/tags" Target="../tags/tag144.xml"/><Relationship Id="rId10" Type="http://schemas.openxmlformats.org/officeDocument/2006/relationships/image" Target="../media/image17.png"/><Relationship Id="rId4" Type="http://schemas.openxmlformats.org/officeDocument/2006/relationships/tags" Target="../tags/tag143.xml"/><Relationship Id="rId9" Type="http://schemas.openxmlformats.org/officeDocument/2006/relationships/image" Target="../media/image16.emf"/></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148.xml"/><Relationship Id="rId7" Type="http://schemas.openxmlformats.org/officeDocument/2006/relationships/image" Target="../media/image16.emf"/><Relationship Id="rId2" Type="http://schemas.openxmlformats.org/officeDocument/2006/relationships/tags" Target="../tags/tag147.xml"/><Relationship Id="rId1" Type="http://schemas.openxmlformats.org/officeDocument/2006/relationships/tags" Target="../tags/tag146.xml"/><Relationship Id="rId6" Type="http://schemas.openxmlformats.org/officeDocument/2006/relationships/oleObject" Target="../embeddings/oleObject2.bin"/><Relationship Id="rId5" Type="http://schemas.openxmlformats.org/officeDocument/2006/relationships/slideMaster" Target="../slideMasters/slideMaster2.xml"/><Relationship Id="rId4" Type="http://schemas.openxmlformats.org/officeDocument/2006/relationships/tags" Target="../tags/tag149.xml"/><Relationship Id="rId9" Type="http://schemas.microsoft.com/office/2007/relationships/hdphoto" Target="../media/hdphoto7.wdp"/></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microsoft.com/office/2007/relationships/hdphoto" Target="../media/hdphoto8.wdp"/><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image" Target="../media/image18.png"/><Relationship Id="rId5" Type="http://schemas.openxmlformats.org/officeDocument/2006/relationships/image" Target="../media/image16.emf"/><Relationship Id="rId4" Type="http://schemas.openxmlformats.org/officeDocument/2006/relationships/oleObject" Target="../embeddings/oleObject22.bin"/></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175.xml"/><Relationship Id="rId7" Type="http://schemas.openxmlformats.org/officeDocument/2006/relationships/image" Target="../media/image16.emf"/><Relationship Id="rId2" Type="http://schemas.openxmlformats.org/officeDocument/2006/relationships/tags" Target="../tags/tag174.xml"/><Relationship Id="rId1" Type="http://schemas.openxmlformats.org/officeDocument/2006/relationships/tags" Target="../tags/tag173.xml"/><Relationship Id="rId6" Type="http://schemas.openxmlformats.org/officeDocument/2006/relationships/oleObject" Target="../embeddings/oleObject4.bin"/><Relationship Id="rId5" Type="http://schemas.openxmlformats.org/officeDocument/2006/relationships/slideMaster" Target="../slideMasters/slideMaster3.xml"/><Relationship Id="rId10" Type="http://schemas.openxmlformats.org/officeDocument/2006/relationships/image" Target="../media/image19.jpeg"/><Relationship Id="rId4" Type="http://schemas.openxmlformats.org/officeDocument/2006/relationships/tags" Target="../tags/tag176.xml"/><Relationship Id="rId9" Type="http://schemas.microsoft.com/office/2007/relationships/hdphoto" Target="../media/hdphoto2.wdp"/></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179.xml"/><Relationship Id="rId7" Type="http://schemas.openxmlformats.org/officeDocument/2006/relationships/image" Target="../media/image16.emf"/><Relationship Id="rId2" Type="http://schemas.openxmlformats.org/officeDocument/2006/relationships/tags" Target="../tags/tag178.xml"/><Relationship Id="rId1" Type="http://schemas.openxmlformats.org/officeDocument/2006/relationships/tags" Target="../tags/tag177.xml"/><Relationship Id="rId6" Type="http://schemas.openxmlformats.org/officeDocument/2006/relationships/oleObject" Target="../embeddings/oleObject5.bin"/><Relationship Id="rId5" Type="http://schemas.openxmlformats.org/officeDocument/2006/relationships/slideMaster" Target="../slideMasters/slideMaster3.xml"/><Relationship Id="rId10" Type="http://schemas.openxmlformats.org/officeDocument/2006/relationships/image" Target="../media/image25.jpeg"/><Relationship Id="rId4" Type="http://schemas.openxmlformats.org/officeDocument/2006/relationships/tags" Target="../tags/tag180.xml"/><Relationship Id="rId9" Type="http://schemas.microsoft.com/office/2007/relationships/hdphoto" Target="../media/hdphoto2.wdp"/></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tags" Target="../tags/tag183.xml"/><Relationship Id="rId7" Type="http://schemas.openxmlformats.org/officeDocument/2006/relationships/image" Target="../media/image16.emf"/><Relationship Id="rId2" Type="http://schemas.openxmlformats.org/officeDocument/2006/relationships/tags" Target="../tags/tag182.xml"/><Relationship Id="rId1" Type="http://schemas.openxmlformats.org/officeDocument/2006/relationships/tags" Target="../tags/tag181.xml"/><Relationship Id="rId6" Type="http://schemas.openxmlformats.org/officeDocument/2006/relationships/oleObject" Target="../embeddings/oleObject6.bin"/><Relationship Id="rId5" Type="http://schemas.openxmlformats.org/officeDocument/2006/relationships/slideMaster" Target="../slideMasters/slideMaster3.xml"/><Relationship Id="rId10" Type="http://schemas.microsoft.com/office/2007/relationships/hdphoto" Target="../media/hdphoto2.wdp"/><Relationship Id="rId4" Type="http://schemas.openxmlformats.org/officeDocument/2006/relationships/tags" Target="../tags/tag184.xml"/><Relationship Id="rId9" Type="http://schemas.openxmlformats.org/officeDocument/2006/relationships/image" Target="../media/image18.png"/></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187.xml"/><Relationship Id="rId7" Type="http://schemas.openxmlformats.org/officeDocument/2006/relationships/image" Target="../media/image16.emf"/><Relationship Id="rId2" Type="http://schemas.openxmlformats.org/officeDocument/2006/relationships/tags" Target="../tags/tag186.xml"/><Relationship Id="rId1" Type="http://schemas.openxmlformats.org/officeDocument/2006/relationships/tags" Target="../tags/tag185.xml"/><Relationship Id="rId6" Type="http://schemas.openxmlformats.org/officeDocument/2006/relationships/oleObject" Target="../embeddings/oleObject7.bin"/><Relationship Id="rId5" Type="http://schemas.openxmlformats.org/officeDocument/2006/relationships/slideMaster" Target="../slideMasters/slideMaster3.xml"/><Relationship Id="rId4" Type="http://schemas.openxmlformats.org/officeDocument/2006/relationships/tags" Target="../tags/tag188.xml"/><Relationship Id="rId9" Type="http://schemas.microsoft.com/office/2007/relationships/hdphoto" Target="../media/hdphoto2.wdp"/></Relationships>
</file>

<file path=ppt/slideLayouts/_rels/slideLayout39.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191.xml"/><Relationship Id="rId7" Type="http://schemas.openxmlformats.org/officeDocument/2006/relationships/tags" Target="../tags/tag195.xml"/><Relationship Id="rId2" Type="http://schemas.openxmlformats.org/officeDocument/2006/relationships/tags" Target="../tags/tag190.xml"/><Relationship Id="rId1" Type="http://schemas.openxmlformats.org/officeDocument/2006/relationships/tags" Target="../tags/tag189.xml"/><Relationship Id="rId6" Type="http://schemas.openxmlformats.org/officeDocument/2006/relationships/tags" Target="../tags/tag194.xml"/><Relationship Id="rId5" Type="http://schemas.openxmlformats.org/officeDocument/2006/relationships/tags" Target="../tags/tag193.xml"/><Relationship Id="rId10" Type="http://schemas.openxmlformats.org/officeDocument/2006/relationships/image" Target="../media/image15.emf"/><Relationship Id="rId4" Type="http://schemas.openxmlformats.org/officeDocument/2006/relationships/tags" Target="../tags/tag192.xml"/><Relationship Id="rId9" Type="http://schemas.openxmlformats.org/officeDocument/2006/relationships/oleObject" Target="../embeddings/oleObject8.bin"/></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10.emf"/><Relationship Id="rId4" Type="http://schemas.openxmlformats.org/officeDocument/2006/relationships/image" Target="../media/image9.emf"/></Relationships>
</file>

<file path=ppt/slideLayouts/_rels/slideLayout40.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tags" Target="../tags/tag198.xml"/><Relationship Id="rId7" Type="http://schemas.openxmlformats.org/officeDocument/2006/relationships/slideMaster" Target="../slideMasters/slideMaster3.xml"/><Relationship Id="rId2" Type="http://schemas.openxmlformats.org/officeDocument/2006/relationships/tags" Target="../tags/tag197.xml"/><Relationship Id="rId1" Type="http://schemas.openxmlformats.org/officeDocument/2006/relationships/tags" Target="../tags/tag196.xml"/><Relationship Id="rId6" Type="http://schemas.openxmlformats.org/officeDocument/2006/relationships/tags" Target="../tags/tag201.xml"/><Relationship Id="rId5" Type="http://schemas.openxmlformats.org/officeDocument/2006/relationships/tags" Target="../tags/tag200.xml"/><Relationship Id="rId4" Type="http://schemas.openxmlformats.org/officeDocument/2006/relationships/tags" Target="../tags/tag199.xml"/><Relationship Id="rId9" Type="http://schemas.openxmlformats.org/officeDocument/2006/relationships/image" Target="../media/image16.emf"/></Relationships>
</file>

<file path=ppt/slideLayouts/_rels/slideLayout41.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tags" Target="../tags/tag204.xml"/><Relationship Id="rId7" Type="http://schemas.openxmlformats.org/officeDocument/2006/relationships/slideMaster" Target="../slideMasters/slideMaster3.xml"/><Relationship Id="rId2" Type="http://schemas.openxmlformats.org/officeDocument/2006/relationships/tags" Target="../tags/tag203.xml"/><Relationship Id="rId1" Type="http://schemas.openxmlformats.org/officeDocument/2006/relationships/tags" Target="../tags/tag202.xml"/><Relationship Id="rId6" Type="http://schemas.openxmlformats.org/officeDocument/2006/relationships/tags" Target="../tags/tag207.xml"/><Relationship Id="rId5" Type="http://schemas.openxmlformats.org/officeDocument/2006/relationships/tags" Target="../tags/tag206.xml"/><Relationship Id="rId4" Type="http://schemas.openxmlformats.org/officeDocument/2006/relationships/tags" Target="../tags/tag205.xml"/><Relationship Id="rId9" Type="http://schemas.openxmlformats.org/officeDocument/2006/relationships/image" Target="../media/image16.emf"/></Relationships>
</file>

<file path=ppt/slideLayouts/_rels/slideLayout42.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tags" Target="../tags/tag210.xml"/><Relationship Id="rId7" Type="http://schemas.openxmlformats.org/officeDocument/2006/relationships/slideMaster" Target="../slideMasters/slideMaster3.xml"/><Relationship Id="rId2" Type="http://schemas.openxmlformats.org/officeDocument/2006/relationships/tags" Target="../tags/tag209.xml"/><Relationship Id="rId1" Type="http://schemas.openxmlformats.org/officeDocument/2006/relationships/tags" Target="../tags/tag208.xml"/><Relationship Id="rId6" Type="http://schemas.openxmlformats.org/officeDocument/2006/relationships/tags" Target="../tags/tag213.xml"/><Relationship Id="rId5" Type="http://schemas.openxmlformats.org/officeDocument/2006/relationships/tags" Target="../tags/tag212.xml"/><Relationship Id="rId4" Type="http://schemas.openxmlformats.org/officeDocument/2006/relationships/tags" Target="../tags/tag211.xml"/><Relationship Id="rId9" Type="http://schemas.openxmlformats.org/officeDocument/2006/relationships/image" Target="../media/image16.emf"/></Relationships>
</file>

<file path=ppt/slideLayouts/_rels/slideLayout43.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216.xml"/><Relationship Id="rId7" Type="http://schemas.openxmlformats.org/officeDocument/2006/relationships/tags" Target="../tags/tag220.xml"/><Relationship Id="rId2" Type="http://schemas.openxmlformats.org/officeDocument/2006/relationships/tags" Target="../tags/tag215.xml"/><Relationship Id="rId1" Type="http://schemas.openxmlformats.org/officeDocument/2006/relationships/tags" Target="../tags/tag214.xml"/><Relationship Id="rId6" Type="http://schemas.openxmlformats.org/officeDocument/2006/relationships/tags" Target="../tags/tag219.xml"/><Relationship Id="rId5" Type="http://schemas.openxmlformats.org/officeDocument/2006/relationships/tags" Target="../tags/tag218.xml"/><Relationship Id="rId10" Type="http://schemas.openxmlformats.org/officeDocument/2006/relationships/image" Target="../media/image16.emf"/><Relationship Id="rId4" Type="http://schemas.openxmlformats.org/officeDocument/2006/relationships/tags" Target="../tags/tag217.xml"/><Relationship Id="rId9" Type="http://schemas.openxmlformats.org/officeDocument/2006/relationships/oleObject" Target="../embeddings/oleObject12.bin"/></Relationships>
</file>

<file path=ppt/slideLayouts/_rels/slideLayout44.xml.rels><?xml version="1.0" encoding="UTF-8" standalone="yes"?>
<Relationships xmlns="http://schemas.openxmlformats.org/package/2006/relationships"><Relationship Id="rId8" Type="http://schemas.openxmlformats.org/officeDocument/2006/relationships/tags" Target="../tags/tag228.xml"/><Relationship Id="rId13" Type="http://schemas.microsoft.com/office/2007/relationships/hdphoto" Target="../media/hdphoto10.wdp"/><Relationship Id="rId3" Type="http://schemas.openxmlformats.org/officeDocument/2006/relationships/tags" Target="../tags/tag223.xml"/><Relationship Id="rId7" Type="http://schemas.openxmlformats.org/officeDocument/2006/relationships/tags" Target="../tags/tag227.xml"/><Relationship Id="rId12" Type="http://schemas.openxmlformats.org/officeDocument/2006/relationships/image" Target="../media/image24.png"/><Relationship Id="rId2" Type="http://schemas.openxmlformats.org/officeDocument/2006/relationships/tags" Target="../tags/tag222.xml"/><Relationship Id="rId1" Type="http://schemas.openxmlformats.org/officeDocument/2006/relationships/tags" Target="../tags/tag221.xml"/><Relationship Id="rId6" Type="http://schemas.openxmlformats.org/officeDocument/2006/relationships/tags" Target="../tags/tag226.xml"/><Relationship Id="rId11" Type="http://schemas.openxmlformats.org/officeDocument/2006/relationships/image" Target="../media/image15.emf"/><Relationship Id="rId5" Type="http://schemas.openxmlformats.org/officeDocument/2006/relationships/tags" Target="../tags/tag225.xml"/><Relationship Id="rId10" Type="http://schemas.openxmlformats.org/officeDocument/2006/relationships/oleObject" Target="../embeddings/oleObject13.bin"/><Relationship Id="rId4" Type="http://schemas.openxmlformats.org/officeDocument/2006/relationships/tags" Target="../tags/tag224.xml"/><Relationship Id="rId9"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8" Type="http://schemas.openxmlformats.org/officeDocument/2006/relationships/tags" Target="../tags/tag236.xml"/><Relationship Id="rId13" Type="http://schemas.microsoft.com/office/2007/relationships/hdphoto" Target="../media/hdphoto11.wdp"/><Relationship Id="rId3" Type="http://schemas.openxmlformats.org/officeDocument/2006/relationships/tags" Target="../tags/tag231.xml"/><Relationship Id="rId7" Type="http://schemas.openxmlformats.org/officeDocument/2006/relationships/tags" Target="../tags/tag235.xml"/><Relationship Id="rId12" Type="http://schemas.openxmlformats.org/officeDocument/2006/relationships/image" Target="../media/image24.png"/><Relationship Id="rId2" Type="http://schemas.openxmlformats.org/officeDocument/2006/relationships/tags" Target="../tags/tag230.xml"/><Relationship Id="rId1" Type="http://schemas.openxmlformats.org/officeDocument/2006/relationships/tags" Target="../tags/tag229.xml"/><Relationship Id="rId6" Type="http://schemas.openxmlformats.org/officeDocument/2006/relationships/tags" Target="../tags/tag234.xml"/><Relationship Id="rId11" Type="http://schemas.openxmlformats.org/officeDocument/2006/relationships/image" Target="../media/image15.emf"/><Relationship Id="rId5" Type="http://schemas.openxmlformats.org/officeDocument/2006/relationships/tags" Target="../tags/tag233.xml"/><Relationship Id="rId10" Type="http://schemas.openxmlformats.org/officeDocument/2006/relationships/oleObject" Target="../embeddings/oleObject14.bin"/><Relationship Id="rId4" Type="http://schemas.openxmlformats.org/officeDocument/2006/relationships/tags" Target="../tags/tag232.xml"/><Relationship Id="rId9"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8" Type="http://schemas.openxmlformats.org/officeDocument/2006/relationships/tags" Target="../tags/tag244.xml"/><Relationship Id="rId13" Type="http://schemas.microsoft.com/office/2007/relationships/hdphoto" Target="../media/hdphoto12.wdp"/><Relationship Id="rId3" Type="http://schemas.openxmlformats.org/officeDocument/2006/relationships/tags" Target="../tags/tag239.xml"/><Relationship Id="rId7" Type="http://schemas.openxmlformats.org/officeDocument/2006/relationships/tags" Target="../tags/tag243.xml"/><Relationship Id="rId12" Type="http://schemas.openxmlformats.org/officeDocument/2006/relationships/image" Target="../media/image24.png"/><Relationship Id="rId2" Type="http://schemas.openxmlformats.org/officeDocument/2006/relationships/tags" Target="../tags/tag238.xml"/><Relationship Id="rId1" Type="http://schemas.openxmlformats.org/officeDocument/2006/relationships/tags" Target="../tags/tag237.xml"/><Relationship Id="rId6" Type="http://schemas.openxmlformats.org/officeDocument/2006/relationships/tags" Target="../tags/tag242.xml"/><Relationship Id="rId11" Type="http://schemas.openxmlformats.org/officeDocument/2006/relationships/image" Target="../media/image16.emf"/><Relationship Id="rId5" Type="http://schemas.openxmlformats.org/officeDocument/2006/relationships/tags" Target="../tags/tag241.xml"/><Relationship Id="rId10" Type="http://schemas.openxmlformats.org/officeDocument/2006/relationships/oleObject" Target="../embeddings/oleObject15.bin"/><Relationship Id="rId4" Type="http://schemas.openxmlformats.org/officeDocument/2006/relationships/tags" Target="../tags/tag240.xml"/><Relationship Id="rId9"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8" Type="http://schemas.openxmlformats.org/officeDocument/2006/relationships/tags" Target="../tags/tag252.xml"/><Relationship Id="rId13" Type="http://schemas.microsoft.com/office/2007/relationships/hdphoto" Target="../media/hdphoto13.wdp"/><Relationship Id="rId3" Type="http://schemas.openxmlformats.org/officeDocument/2006/relationships/tags" Target="../tags/tag247.xml"/><Relationship Id="rId7" Type="http://schemas.openxmlformats.org/officeDocument/2006/relationships/tags" Target="../tags/tag251.xml"/><Relationship Id="rId12" Type="http://schemas.openxmlformats.org/officeDocument/2006/relationships/image" Target="../media/image24.png"/><Relationship Id="rId2" Type="http://schemas.openxmlformats.org/officeDocument/2006/relationships/tags" Target="../tags/tag246.xml"/><Relationship Id="rId1" Type="http://schemas.openxmlformats.org/officeDocument/2006/relationships/tags" Target="../tags/tag245.xml"/><Relationship Id="rId6" Type="http://schemas.openxmlformats.org/officeDocument/2006/relationships/tags" Target="../tags/tag250.xml"/><Relationship Id="rId11" Type="http://schemas.openxmlformats.org/officeDocument/2006/relationships/image" Target="../media/image15.emf"/><Relationship Id="rId5" Type="http://schemas.openxmlformats.org/officeDocument/2006/relationships/tags" Target="../tags/tag249.xml"/><Relationship Id="rId10" Type="http://schemas.openxmlformats.org/officeDocument/2006/relationships/oleObject" Target="../embeddings/oleObject16.bin"/><Relationship Id="rId4" Type="http://schemas.openxmlformats.org/officeDocument/2006/relationships/tags" Target="../tags/tag248.xml"/><Relationship Id="rId9"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8" Type="http://schemas.openxmlformats.org/officeDocument/2006/relationships/tags" Target="../tags/tag260.xml"/><Relationship Id="rId13" Type="http://schemas.microsoft.com/office/2007/relationships/hdphoto" Target="../media/hdphoto14.wdp"/><Relationship Id="rId3" Type="http://schemas.openxmlformats.org/officeDocument/2006/relationships/tags" Target="../tags/tag255.xml"/><Relationship Id="rId7" Type="http://schemas.openxmlformats.org/officeDocument/2006/relationships/tags" Target="../tags/tag259.xml"/><Relationship Id="rId12" Type="http://schemas.openxmlformats.org/officeDocument/2006/relationships/image" Target="../media/image24.png"/><Relationship Id="rId2" Type="http://schemas.openxmlformats.org/officeDocument/2006/relationships/tags" Target="../tags/tag254.xml"/><Relationship Id="rId1" Type="http://schemas.openxmlformats.org/officeDocument/2006/relationships/tags" Target="../tags/tag253.xml"/><Relationship Id="rId6" Type="http://schemas.openxmlformats.org/officeDocument/2006/relationships/tags" Target="../tags/tag258.xml"/><Relationship Id="rId11" Type="http://schemas.openxmlformats.org/officeDocument/2006/relationships/image" Target="../media/image16.emf"/><Relationship Id="rId5" Type="http://schemas.openxmlformats.org/officeDocument/2006/relationships/tags" Target="../tags/tag257.xml"/><Relationship Id="rId10" Type="http://schemas.openxmlformats.org/officeDocument/2006/relationships/oleObject" Target="../embeddings/oleObject17.bin"/><Relationship Id="rId4" Type="http://schemas.openxmlformats.org/officeDocument/2006/relationships/tags" Target="../tags/tag256.xml"/><Relationship Id="rId9"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8" Type="http://schemas.openxmlformats.org/officeDocument/2006/relationships/tags" Target="../tags/tag268.xml"/><Relationship Id="rId3" Type="http://schemas.openxmlformats.org/officeDocument/2006/relationships/tags" Target="../tags/tag263.xml"/><Relationship Id="rId7" Type="http://schemas.openxmlformats.org/officeDocument/2006/relationships/tags" Target="../tags/tag267.xml"/><Relationship Id="rId12" Type="http://schemas.openxmlformats.org/officeDocument/2006/relationships/image" Target="../media/image23.png"/><Relationship Id="rId2" Type="http://schemas.openxmlformats.org/officeDocument/2006/relationships/tags" Target="../tags/tag262.xml"/><Relationship Id="rId1" Type="http://schemas.openxmlformats.org/officeDocument/2006/relationships/tags" Target="../tags/tag261.xml"/><Relationship Id="rId6" Type="http://schemas.openxmlformats.org/officeDocument/2006/relationships/tags" Target="../tags/tag266.xml"/><Relationship Id="rId11" Type="http://schemas.openxmlformats.org/officeDocument/2006/relationships/image" Target="../media/image16.emf"/><Relationship Id="rId5" Type="http://schemas.openxmlformats.org/officeDocument/2006/relationships/tags" Target="../tags/tag265.xml"/><Relationship Id="rId10" Type="http://schemas.openxmlformats.org/officeDocument/2006/relationships/oleObject" Target="../embeddings/oleObject18.bin"/><Relationship Id="rId4" Type="http://schemas.openxmlformats.org/officeDocument/2006/relationships/tags" Target="../tags/tag264.xml"/><Relationship Id="rId9"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8" Type="http://schemas.openxmlformats.org/officeDocument/2006/relationships/tags" Target="../tags/tag276.xml"/><Relationship Id="rId3" Type="http://schemas.openxmlformats.org/officeDocument/2006/relationships/tags" Target="../tags/tag271.xml"/><Relationship Id="rId7" Type="http://schemas.openxmlformats.org/officeDocument/2006/relationships/tags" Target="../tags/tag275.xml"/><Relationship Id="rId12" Type="http://schemas.openxmlformats.org/officeDocument/2006/relationships/image" Target="../media/image23.png"/><Relationship Id="rId2" Type="http://schemas.openxmlformats.org/officeDocument/2006/relationships/tags" Target="../tags/tag270.xml"/><Relationship Id="rId1" Type="http://schemas.openxmlformats.org/officeDocument/2006/relationships/tags" Target="../tags/tag269.xml"/><Relationship Id="rId6" Type="http://schemas.openxmlformats.org/officeDocument/2006/relationships/tags" Target="../tags/tag274.xml"/><Relationship Id="rId11" Type="http://schemas.openxmlformats.org/officeDocument/2006/relationships/image" Target="../media/image15.emf"/><Relationship Id="rId5" Type="http://schemas.openxmlformats.org/officeDocument/2006/relationships/tags" Target="../tags/tag273.xml"/><Relationship Id="rId10" Type="http://schemas.openxmlformats.org/officeDocument/2006/relationships/oleObject" Target="../embeddings/oleObject19.bin"/><Relationship Id="rId4" Type="http://schemas.openxmlformats.org/officeDocument/2006/relationships/tags" Target="../tags/tag272.xml"/><Relationship Id="rId9"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8" Type="http://schemas.openxmlformats.org/officeDocument/2006/relationships/tags" Target="../tags/tag284.xml"/><Relationship Id="rId3" Type="http://schemas.openxmlformats.org/officeDocument/2006/relationships/tags" Target="../tags/tag279.xml"/><Relationship Id="rId7" Type="http://schemas.openxmlformats.org/officeDocument/2006/relationships/tags" Target="../tags/tag283.xml"/><Relationship Id="rId12" Type="http://schemas.openxmlformats.org/officeDocument/2006/relationships/image" Target="../media/image23.png"/><Relationship Id="rId2" Type="http://schemas.openxmlformats.org/officeDocument/2006/relationships/tags" Target="../tags/tag278.xml"/><Relationship Id="rId1" Type="http://schemas.openxmlformats.org/officeDocument/2006/relationships/tags" Target="../tags/tag277.xml"/><Relationship Id="rId6" Type="http://schemas.openxmlformats.org/officeDocument/2006/relationships/tags" Target="../tags/tag282.xml"/><Relationship Id="rId11" Type="http://schemas.openxmlformats.org/officeDocument/2006/relationships/image" Target="../media/image16.emf"/><Relationship Id="rId5" Type="http://schemas.openxmlformats.org/officeDocument/2006/relationships/tags" Target="../tags/tag281.xml"/><Relationship Id="rId10" Type="http://schemas.openxmlformats.org/officeDocument/2006/relationships/oleObject" Target="../embeddings/oleObject20.bin"/><Relationship Id="rId4" Type="http://schemas.openxmlformats.org/officeDocument/2006/relationships/tags" Target="../tags/tag280.xml"/><Relationship Id="rId9"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tags" Target="../tags/tag287.xml"/><Relationship Id="rId7" Type="http://schemas.openxmlformats.org/officeDocument/2006/relationships/slideMaster" Target="../slideMasters/slideMaster3.xml"/><Relationship Id="rId2" Type="http://schemas.openxmlformats.org/officeDocument/2006/relationships/tags" Target="../tags/tag286.xml"/><Relationship Id="rId1" Type="http://schemas.openxmlformats.org/officeDocument/2006/relationships/tags" Target="../tags/tag285.xml"/><Relationship Id="rId6" Type="http://schemas.openxmlformats.org/officeDocument/2006/relationships/tags" Target="../tags/tag290.xml"/><Relationship Id="rId11" Type="http://schemas.microsoft.com/office/2007/relationships/hdphoto" Target="../media/hdphoto15.wdp"/><Relationship Id="rId5" Type="http://schemas.openxmlformats.org/officeDocument/2006/relationships/tags" Target="../tags/tag289.xml"/><Relationship Id="rId10" Type="http://schemas.openxmlformats.org/officeDocument/2006/relationships/image" Target="../media/image24.png"/><Relationship Id="rId4" Type="http://schemas.openxmlformats.org/officeDocument/2006/relationships/tags" Target="../tags/tag288.xml"/><Relationship Id="rId9" Type="http://schemas.openxmlformats.org/officeDocument/2006/relationships/image" Target="../media/image16.emf"/></Relationships>
</file>

<file path=ppt/slideLayouts/_rels/slideLayout5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293.xml"/><Relationship Id="rId7" Type="http://schemas.openxmlformats.org/officeDocument/2006/relationships/image" Target="../media/image16.emf"/><Relationship Id="rId2" Type="http://schemas.openxmlformats.org/officeDocument/2006/relationships/tags" Target="../tags/tag292.xml"/><Relationship Id="rId1" Type="http://schemas.openxmlformats.org/officeDocument/2006/relationships/tags" Target="../tags/tag291.xml"/><Relationship Id="rId6" Type="http://schemas.openxmlformats.org/officeDocument/2006/relationships/oleObject" Target="../embeddings/oleObject2.bin"/><Relationship Id="rId5" Type="http://schemas.openxmlformats.org/officeDocument/2006/relationships/slideMaster" Target="../slideMasters/slideMaster3.xml"/><Relationship Id="rId4" Type="http://schemas.openxmlformats.org/officeDocument/2006/relationships/tags" Target="../tags/tag294.xml"/><Relationship Id="rId9" Type="http://schemas.microsoft.com/office/2007/relationships/hdphoto" Target="../media/hdphoto16.wdp"/></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microsoft.com/office/2007/relationships/hdphoto" Target="../media/hdphoto8.wdp"/><Relationship Id="rId2" Type="http://schemas.openxmlformats.org/officeDocument/2006/relationships/tags" Target="../tags/tag296.xml"/><Relationship Id="rId1" Type="http://schemas.openxmlformats.org/officeDocument/2006/relationships/tags" Target="../tags/tag295.xml"/><Relationship Id="rId6" Type="http://schemas.openxmlformats.org/officeDocument/2006/relationships/image" Target="../media/image18.png"/><Relationship Id="rId5" Type="http://schemas.openxmlformats.org/officeDocument/2006/relationships/image" Target="../media/image16.emf"/><Relationship Id="rId4" Type="http://schemas.openxmlformats.org/officeDocument/2006/relationships/oleObject" Target="../embeddings/oleObject22.bin"/></Relationships>
</file>

<file path=ppt/slideLayouts/_rels/slideLayout5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320.xml"/><Relationship Id="rId7" Type="http://schemas.openxmlformats.org/officeDocument/2006/relationships/image" Target="../media/image16.emf"/><Relationship Id="rId2" Type="http://schemas.openxmlformats.org/officeDocument/2006/relationships/tags" Target="../tags/tag319.xml"/><Relationship Id="rId1" Type="http://schemas.openxmlformats.org/officeDocument/2006/relationships/tags" Target="../tags/tag318.xml"/><Relationship Id="rId6" Type="http://schemas.openxmlformats.org/officeDocument/2006/relationships/oleObject" Target="../embeddings/oleObject4.bin"/><Relationship Id="rId5" Type="http://schemas.openxmlformats.org/officeDocument/2006/relationships/slideMaster" Target="../slideMasters/slideMaster4.xml"/><Relationship Id="rId10" Type="http://schemas.openxmlformats.org/officeDocument/2006/relationships/image" Target="../media/image19.jpeg"/><Relationship Id="rId4" Type="http://schemas.openxmlformats.org/officeDocument/2006/relationships/tags" Target="../tags/tag321.xml"/><Relationship Id="rId9" Type="http://schemas.microsoft.com/office/2007/relationships/hdphoto" Target="../media/hdphoto2.wdp"/></Relationships>
</file>

<file path=ppt/slideLayouts/_rels/slideLayout5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324.xml"/><Relationship Id="rId7" Type="http://schemas.openxmlformats.org/officeDocument/2006/relationships/image" Target="../media/image16.emf"/><Relationship Id="rId2" Type="http://schemas.openxmlformats.org/officeDocument/2006/relationships/tags" Target="../tags/tag323.xml"/><Relationship Id="rId1" Type="http://schemas.openxmlformats.org/officeDocument/2006/relationships/tags" Target="../tags/tag322.xml"/><Relationship Id="rId6" Type="http://schemas.openxmlformats.org/officeDocument/2006/relationships/oleObject" Target="../embeddings/oleObject5.bin"/><Relationship Id="rId5" Type="http://schemas.openxmlformats.org/officeDocument/2006/relationships/slideMaster" Target="../slideMasters/slideMaster4.xml"/><Relationship Id="rId10" Type="http://schemas.openxmlformats.org/officeDocument/2006/relationships/image" Target="../media/image25.jpeg"/><Relationship Id="rId4" Type="http://schemas.openxmlformats.org/officeDocument/2006/relationships/tags" Target="../tags/tag325.xml"/><Relationship Id="rId9" Type="http://schemas.microsoft.com/office/2007/relationships/hdphoto" Target="../media/hdphoto2.wdp"/></Relationships>
</file>

<file path=ppt/slideLayouts/_rels/slideLayout57.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tags" Target="../tags/tag328.xml"/><Relationship Id="rId7" Type="http://schemas.openxmlformats.org/officeDocument/2006/relationships/image" Target="../media/image16.emf"/><Relationship Id="rId2" Type="http://schemas.openxmlformats.org/officeDocument/2006/relationships/tags" Target="../tags/tag327.xml"/><Relationship Id="rId1" Type="http://schemas.openxmlformats.org/officeDocument/2006/relationships/tags" Target="../tags/tag326.xml"/><Relationship Id="rId6" Type="http://schemas.openxmlformats.org/officeDocument/2006/relationships/oleObject" Target="../embeddings/oleObject6.bin"/><Relationship Id="rId5" Type="http://schemas.openxmlformats.org/officeDocument/2006/relationships/slideMaster" Target="../slideMasters/slideMaster4.xml"/><Relationship Id="rId10" Type="http://schemas.microsoft.com/office/2007/relationships/hdphoto" Target="../media/hdphoto2.wdp"/><Relationship Id="rId4" Type="http://schemas.openxmlformats.org/officeDocument/2006/relationships/tags" Target="../tags/tag329.xml"/><Relationship Id="rId9" Type="http://schemas.openxmlformats.org/officeDocument/2006/relationships/image" Target="../media/image18.png"/></Relationships>
</file>

<file path=ppt/slideLayouts/_rels/slideLayout5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332.xml"/><Relationship Id="rId7" Type="http://schemas.openxmlformats.org/officeDocument/2006/relationships/image" Target="../media/image16.emf"/><Relationship Id="rId2" Type="http://schemas.openxmlformats.org/officeDocument/2006/relationships/tags" Target="../tags/tag331.xml"/><Relationship Id="rId1" Type="http://schemas.openxmlformats.org/officeDocument/2006/relationships/tags" Target="../tags/tag330.xml"/><Relationship Id="rId6" Type="http://schemas.openxmlformats.org/officeDocument/2006/relationships/oleObject" Target="../embeddings/oleObject7.bin"/><Relationship Id="rId5" Type="http://schemas.openxmlformats.org/officeDocument/2006/relationships/slideMaster" Target="../slideMasters/slideMaster4.xml"/><Relationship Id="rId4" Type="http://schemas.openxmlformats.org/officeDocument/2006/relationships/tags" Target="../tags/tag333.xml"/><Relationship Id="rId9" Type="http://schemas.microsoft.com/office/2007/relationships/hdphoto" Target="../media/hdphoto2.wdp"/></Relationships>
</file>

<file path=ppt/slideLayouts/_rels/slideLayout59.xml.rels><?xml version="1.0" encoding="UTF-8" standalone="yes"?>
<Relationships xmlns="http://schemas.openxmlformats.org/package/2006/relationships"><Relationship Id="rId8" Type="http://schemas.openxmlformats.org/officeDocument/2006/relationships/slideMaster" Target="../slideMasters/slideMaster4.xml"/><Relationship Id="rId3" Type="http://schemas.openxmlformats.org/officeDocument/2006/relationships/tags" Target="../tags/tag336.xml"/><Relationship Id="rId7" Type="http://schemas.openxmlformats.org/officeDocument/2006/relationships/tags" Target="../tags/tag340.xml"/><Relationship Id="rId2" Type="http://schemas.openxmlformats.org/officeDocument/2006/relationships/tags" Target="../tags/tag335.xml"/><Relationship Id="rId1" Type="http://schemas.openxmlformats.org/officeDocument/2006/relationships/tags" Target="../tags/tag334.xml"/><Relationship Id="rId6" Type="http://schemas.openxmlformats.org/officeDocument/2006/relationships/tags" Target="../tags/tag339.xml"/><Relationship Id="rId5" Type="http://schemas.openxmlformats.org/officeDocument/2006/relationships/tags" Target="../tags/tag338.xml"/><Relationship Id="rId10" Type="http://schemas.openxmlformats.org/officeDocument/2006/relationships/image" Target="../media/image15.emf"/><Relationship Id="rId4" Type="http://schemas.openxmlformats.org/officeDocument/2006/relationships/tags" Target="../tags/tag337.xml"/><Relationship Id="rId9" Type="http://schemas.openxmlformats.org/officeDocument/2006/relationships/oleObject" Target="../embeddings/oleObject8.bin"/></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tags" Target="../tags/tag343.xml"/><Relationship Id="rId7" Type="http://schemas.openxmlformats.org/officeDocument/2006/relationships/slideMaster" Target="../slideMasters/slideMaster4.xml"/><Relationship Id="rId2" Type="http://schemas.openxmlformats.org/officeDocument/2006/relationships/tags" Target="../tags/tag342.xml"/><Relationship Id="rId1" Type="http://schemas.openxmlformats.org/officeDocument/2006/relationships/tags" Target="../tags/tag341.xml"/><Relationship Id="rId6" Type="http://schemas.openxmlformats.org/officeDocument/2006/relationships/tags" Target="../tags/tag346.xml"/><Relationship Id="rId5" Type="http://schemas.openxmlformats.org/officeDocument/2006/relationships/tags" Target="../tags/tag345.xml"/><Relationship Id="rId4" Type="http://schemas.openxmlformats.org/officeDocument/2006/relationships/tags" Target="../tags/tag344.xml"/><Relationship Id="rId9" Type="http://schemas.openxmlformats.org/officeDocument/2006/relationships/image" Target="../media/image16.emf"/></Relationships>
</file>

<file path=ppt/slideLayouts/_rels/slideLayout61.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tags" Target="../tags/tag349.xml"/><Relationship Id="rId7" Type="http://schemas.openxmlformats.org/officeDocument/2006/relationships/slideMaster" Target="../slideMasters/slideMaster4.xml"/><Relationship Id="rId2" Type="http://schemas.openxmlformats.org/officeDocument/2006/relationships/tags" Target="../tags/tag348.xml"/><Relationship Id="rId1" Type="http://schemas.openxmlformats.org/officeDocument/2006/relationships/tags" Target="../tags/tag347.xml"/><Relationship Id="rId6" Type="http://schemas.openxmlformats.org/officeDocument/2006/relationships/tags" Target="../tags/tag352.xml"/><Relationship Id="rId5" Type="http://schemas.openxmlformats.org/officeDocument/2006/relationships/tags" Target="../tags/tag351.xml"/><Relationship Id="rId4" Type="http://schemas.openxmlformats.org/officeDocument/2006/relationships/tags" Target="../tags/tag350.xml"/><Relationship Id="rId9" Type="http://schemas.openxmlformats.org/officeDocument/2006/relationships/image" Target="../media/image16.emf"/></Relationships>
</file>

<file path=ppt/slideLayouts/_rels/slideLayout62.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tags" Target="../tags/tag355.xml"/><Relationship Id="rId7" Type="http://schemas.openxmlformats.org/officeDocument/2006/relationships/slideMaster" Target="../slideMasters/slideMaster4.xml"/><Relationship Id="rId2" Type="http://schemas.openxmlformats.org/officeDocument/2006/relationships/tags" Target="../tags/tag354.xml"/><Relationship Id="rId1" Type="http://schemas.openxmlformats.org/officeDocument/2006/relationships/tags" Target="../tags/tag353.xml"/><Relationship Id="rId6" Type="http://schemas.openxmlformats.org/officeDocument/2006/relationships/tags" Target="../tags/tag358.xml"/><Relationship Id="rId5" Type="http://schemas.openxmlformats.org/officeDocument/2006/relationships/tags" Target="../tags/tag357.xml"/><Relationship Id="rId4" Type="http://schemas.openxmlformats.org/officeDocument/2006/relationships/tags" Target="../tags/tag356.xml"/><Relationship Id="rId9" Type="http://schemas.openxmlformats.org/officeDocument/2006/relationships/image" Target="../media/image16.emf"/></Relationships>
</file>

<file path=ppt/slideLayouts/_rels/slideLayout63.xml.rels><?xml version="1.0" encoding="UTF-8" standalone="yes"?>
<Relationships xmlns="http://schemas.openxmlformats.org/package/2006/relationships"><Relationship Id="rId8" Type="http://schemas.openxmlformats.org/officeDocument/2006/relationships/slideMaster" Target="../slideMasters/slideMaster4.xml"/><Relationship Id="rId3" Type="http://schemas.openxmlformats.org/officeDocument/2006/relationships/tags" Target="../tags/tag361.xml"/><Relationship Id="rId7" Type="http://schemas.openxmlformats.org/officeDocument/2006/relationships/tags" Target="../tags/tag365.xml"/><Relationship Id="rId2" Type="http://schemas.openxmlformats.org/officeDocument/2006/relationships/tags" Target="../tags/tag360.xml"/><Relationship Id="rId1" Type="http://schemas.openxmlformats.org/officeDocument/2006/relationships/tags" Target="../tags/tag359.xml"/><Relationship Id="rId6" Type="http://schemas.openxmlformats.org/officeDocument/2006/relationships/tags" Target="../tags/tag364.xml"/><Relationship Id="rId5" Type="http://schemas.openxmlformats.org/officeDocument/2006/relationships/tags" Target="../tags/tag363.xml"/><Relationship Id="rId10" Type="http://schemas.openxmlformats.org/officeDocument/2006/relationships/image" Target="../media/image16.emf"/><Relationship Id="rId4" Type="http://schemas.openxmlformats.org/officeDocument/2006/relationships/tags" Target="../tags/tag362.xml"/><Relationship Id="rId9" Type="http://schemas.openxmlformats.org/officeDocument/2006/relationships/oleObject" Target="../embeddings/oleObject12.bin"/></Relationships>
</file>

<file path=ppt/slideLayouts/_rels/slideLayout64.xml.rels><?xml version="1.0" encoding="UTF-8" standalone="yes"?>
<Relationships xmlns="http://schemas.openxmlformats.org/package/2006/relationships"><Relationship Id="rId8" Type="http://schemas.openxmlformats.org/officeDocument/2006/relationships/tags" Target="../tags/tag373.xml"/><Relationship Id="rId13" Type="http://schemas.microsoft.com/office/2007/relationships/hdphoto" Target="../media/hdphoto13.wdp"/><Relationship Id="rId3" Type="http://schemas.openxmlformats.org/officeDocument/2006/relationships/tags" Target="../tags/tag368.xml"/><Relationship Id="rId7" Type="http://schemas.openxmlformats.org/officeDocument/2006/relationships/tags" Target="../tags/tag372.xml"/><Relationship Id="rId12" Type="http://schemas.openxmlformats.org/officeDocument/2006/relationships/image" Target="../media/image24.png"/><Relationship Id="rId2" Type="http://schemas.openxmlformats.org/officeDocument/2006/relationships/tags" Target="../tags/tag367.xml"/><Relationship Id="rId1" Type="http://schemas.openxmlformats.org/officeDocument/2006/relationships/tags" Target="../tags/tag366.xml"/><Relationship Id="rId6" Type="http://schemas.openxmlformats.org/officeDocument/2006/relationships/tags" Target="../tags/tag371.xml"/><Relationship Id="rId11" Type="http://schemas.openxmlformats.org/officeDocument/2006/relationships/image" Target="../media/image15.emf"/><Relationship Id="rId5" Type="http://schemas.openxmlformats.org/officeDocument/2006/relationships/tags" Target="../tags/tag370.xml"/><Relationship Id="rId10" Type="http://schemas.openxmlformats.org/officeDocument/2006/relationships/oleObject" Target="../embeddings/oleObject13.bin"/><Relationship Id="rId4" Type="http://schemas.openxmlformats.org/officeDocument/2006/relationships/tags" Target="../tags/tag369.xml"/><Relationship Id="rId9"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8" Type="http://schemas.openxmlformats.org/officeDocument/2006/relationships/tags" Target="../tags/tag381.xml"/><Relationship Id="rId13" Type="http://schemas.microsoft.com/office/2007/relationships/hdphoto" Target="../media/hdphoto13.wdp"/><Relationship Id="rId3" Type="http://schemas.openxmlformats.org/officeDocument/2006/relationships/tags" Target="../tags/tag376.xml"/><Relationship Id="rId7" Type="http://schemas.openxmlformats.org/officeDocument/2006/relationships/tags" Target="../tags/tag380.xml"/><Relationship Id="rId12" Type="http://schemas.openxmlformats.org/officeDocument/2006/relationships/image" Target="../media/image24.png"/><Relationship Id="rId2" Type="http://schemas.openxmlformats.org/officeDocument/2006/relationships/tags" Target="../tags/tag375.xml"/><Relationship Id="rId1" Type="http://schemas.openxmlformats.org/officeDocument/2006/relationships/tags" Target="../tags/tag374.xml"/><Relationship Id="rId6" Type="http://schemas.openxmlformats.org/officeDocument/2006/relationships/tags" Target="../tags/tag379.xml"/><Relationship Id="rId11" Type="http://schemas.openxmlformats.org/officeDocument/2006/relationships/image" Target="../media/image15.emf"/><Relationship Id="rId5" Type="http://schemas.openxmlformats.org/officeDocument/2006/relationships/tags" Target="../tags/tag378.xml"/><Relationship Id="rId10" Type="http://schemas.openxmlformats.org/officeDocument/2006/relationships/oleObject" Target="../embeddings/oleObject14.bin"/><Relationship Id="rId4" Type="http://schemas.openxmlformats.org/officeDocument/2006/relationships/tags" Target="../tags/tag377.xml"/><Relationship Id="rId9"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8" Type="http://schemas.openxmlformats.org/officeDocument/2006/relationships/tags" Target="../tags/tag389.xml"/><Relationship Id="rId13" Type="http://schemas.microsoft.com/office/2007/relationships/hdphoto" Target="../media/hdphoto17.wdp"/><Relationship Id="rId3" Type="http://schemas.openxmlformats.org/officeDocument/2006/relationships/tags" Target="../tags/tag384.xml"/><Relationship Id="rId7" Type="http://schemas.openxmlformats.org/officeDocument/2006/relationships/tags" Target="../tags/tag388.xml"/><Relationship Id="rId12" Type="http://schemas.openxmlformats.org/officeDocument/2006/relationships/image" Target="../media/image24.png"/><Relationship Id="rId2" Type="http://schemas.openxmlformats.org/officeDocument/2006/relationships/tags" Target="../tags/tag383.xml"/><Relationship Id="rId1" Type="http://schemas.openxmlformats.org/officeDocument/2006/relationships/tags" Target="../tags/tag382.xml"/><Relationship Id="rId6" Type="http://schemas.openxmlformats.org/officeDocument/2006/relationships/tags" Target="../tags/tag387.xml"/><Relationship Id="rId11" Type="http://schemas.openxmlformats.org/officeDocument/2006/relationships/image" Target="../media/image16.emf"/><Relationship Id="rId5" Type="http://schemas.openxmlformats.org/officeDocument/2006/relationships/tags" Target="../tags/tag386.xml"/><Relationship Id="rId10" Type="http://schemas.openxmlformats.org/officeDocument/2006/relationships/oleObject" Target="../embeddings/oleObject15.bin"/><Relationship Id="rId4" Type="http://schemas.openxmlformats.org/officeDocument/2006/relationships/tags" Target="../tags/tag385.xml"/><Relationship Id="rId9"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8" Type="http://schemas.openxmlformats.org/officeDocument/2006/relationships/tags" Target="../tags/tag397.xml"/><Relationship Id="rId13" Type="http://schemas.microsoft.com/office/2007/relationships/hdphoto" Target="../media/hdphoto18.wdp"/><Relationship Id="rId3" Type="http://schemas.openxmlformats.org/officeDocument/2006/relationships/tags" Target="../tags/tag392.xml"/><Relationship Id="rId7" Type="http://schemas.openxmlformats.org/officeDocument/2006/relationships/tags" Target="../tags/tag396.xml"/><Relationship Id="rId12" Type="http://schemas.openxmlformats.org/officeDocument/2006/relationships/image" Target="../media/image24.png"/><Relationship Id="rId2" Type="http://schemas.openxmlformats.org/officeDocument/2006/relationships/tags" Target="../tags/tag391.xml"/><Relationship Id="rId1" Type="http://schemas.openxmlformats.org/officeDocument/2006/relationships/tags" Target="../tags/tag390.xml"/><Relationship Id="rId6" Type="http://schemas.openxmlformats.org/officeDocument/2006/relationships/tags" Target="../tags/tag395.xml"/><Relationship Id="rId11" Type="http://schemas.openxmlformats.org/officeDocument/2006/relationships/image" Target="../media/image15.emf"/><Relationship Id="rId5" Type="http://schemas.openxmlformats.org/officeDocument/2006/relationships/tags" Target="../tags/tag394.xml"/><Relationship Id="rId10" Type="http://schemas.openxmlformats.org/officeDocument/2006/relationships/oleObject" Target="../embeddings/oleObject16.bin"/><Relationship Id="rId4" Type="http://schemas.openxmlformats.org/officeDocument/2006/relationships/tags" Target="../tags/tag393.xml"/><Relationship Id="rId9"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8" Type="http://schemas.openxmlformats.org/officeDocument/2006/relationships/tags" Target="../tags/tag405.xml"/><Relationship Id="rId13" Type="http://schemas.microsoft.com/office/2007/relationships/hdphoto" Target="../media/hdphoto19.wdp"/><Relationship Id="rId3" Type="http://schemas.openxmlformats.org/officeDocument/2006/relationships/tags" Target="../tags/tag400.xml"/><Relationship Id="rId7" Type="http://schemas.openxmlformats.org/officeDocument/2006/relationships/tags" Target="../tags/tag404.xml"/><Relationship Id="rId12" Type="http://schemas.openxmlformats.org/officeDocument/2006/relationships/image" Target="../media/image24.png"/><Relationship Id="rId2" Type="http://schemas.openxmlformats.org/officeDocument/2006/relationships/tags" Target="../tags/tag399.xml"/><Relationship Id="rId1" Type="http://schemas.openxmlformats.org/officeDocument/2006/relationships/tags" Target="../tags/tag398.xml"/><Relationship Id="rId6" Type="http://schemas.openxmlformats.org/officeDocument/2006/relationships/tags" Target="../tags/tag403.xml"/><Relationship Id="rId11" Type="http://schemas.openxmlformats.org/officeDocument/2006/relationships/image" Target="../media/image16.emf"/><Relationship Id="rId5" Type="http://schemas.openxmlformats.org/officeDocument/2006/relationships/tags" Target="../tags/tag402.xml"/><Relationship Id="rId10" Type="http://schemas.openxmlformats.org/officeDocument/2006/relationships/oleObject" Target="../embeddings/oleObject17.bin"/><Relationship Id="rId4" Type="http://schemas.openxmlformats.org/officeDocument/2006/relationships/tags" Target="../tags/tag401.xml"/><Relationship Id="rId9"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8" Type="http://schemas.openxmlformats.org/officeDocument/2006/relationships/tags" Target="../tags/tag413.xml"/><Relationship Id="rId3" Type="http://schemas.openxmlformats.org/officeDocument/2006/relationships/tags" Target="../tags/tag408.xml"/><Relationship Id="rId7" Type="http://schemas.openxmlformats.org/officeDocument/2006/relationships/tags" Target="../tags/tag412.xml"/><Relationship Id="rId12" Type="http://schemas.openxmlformats.org/officeDocument/2006/relationships/image" Target="../media/image23.png"/><Relationship Id="rId2" Type="http://schemas.openxmlformats.org/officeDocument/2006/relationships/tags" Target="../tags/tag407.xml"/><Relationship Id="rId1" Type="http://schemas.openxmlformats.org/officeDocument/2006/relationships/tags" Target="../tags/tag406.xml"/><Relationship Id="rId6" Type="http://schemas.openxmlformats.org/officeDocument/2006/relationships/tags" Target="../tags/tag411.xml"/><Relationship Id="rId11" Type="http://schemas.openxmlformats.org/officeDocument/2006/relationships/image" Target="../media/image16.emf"/><Relationship Id="rId5" Type="http://schemas.openxmlformats.org/officeDocument/2006/relationships/tags" Target="../tags/tag410.xml"/><Relationship Id="rId10" Type="http://schemas.openxmlformats.org/officeDocument/2006/relationships/oleObject" Target="../embeddings/oleObject18.bin"/><Relationship Id="rId4" Type="http://schemas.openxmlformats.org/officeDocument/2006/relationships/tags" Target="../tags/tag409.xml"/><Relationship Id="rId9"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8" Type="http://schemas.openxmlformats.org/officeDocument/2006/relationships/tags" Target="../tags/tag421.xml"/><Relationship Id="rId3" Type="http://schemas.openxmlformats.org/officeDocument/2006/relationships/tags" Target="../tags/tag416.xml"/><Relationship Id="rId7" Type="http://schemas.openxmlformats.org/officeDocument/2006/relationships/tags" Target="../tags/tag420.xml"/><Relationship Id="rId12" Type="http://schemas.openxmlformats.org/officeDocument/2006/relationships/image" Target="../media/image23.png"/><Relationship Id="rId2" Type="http://schemas.openxmlformats.org/officeDocument/2006/relationships/tags" Target="../tags/tag415.xml"/><Relationship Id="rId1" Type="http://schemas.openxmlformats.org/officeDocument/2006/relationships/tags" Target="../tags/tag414.xml"/><Relationship Id="rId6" Type="http://schemas.openxmlformats.org/officeDocument/2006/relationships/tags" Target="../tags/tag419.xml"/><Relationship Id="rId11" Type="http://schemas.openxmlformats.org/officeDocument/2006/relationships/image" Target="../media/image15.emf"/><Relationship Id="rId5" Type="http://schemas.openxmlformats.org/officeDocument/2006/relationships/tags" Target="../tags/tag418.xml"/><Relationship Id="rId10" Type="http://schemas.openxmlformats.org/officeDocument/2006/relationships/oleObject" Target="../embeddings/oleObject19.bin"/><Relationship Id="rId4" Type="http://schemas.openxmlformats.org/officeDocument/2006/relationships/tags" Target="../tags/tag417.xml"/><Relationship Id="rId9"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8" Type="http://schemas.openxmlformats.org/officeDocument/2006/relationships/tags" Target="../tags/tag429.xml"/><Relationship Id="rId3" Type="http://schemas.openxmlformats.org/officeDocument/2006/relationships/tags" Target="../tags/tag424.xml"/><Relationship Id="rId7" Type="http://schemas.openxmlformats.org/officeDocument/2006/relationships/tags" Target="../tags/tag428.xml"/><Relationship Id="rId12" Type="http://schemas.openxmlformats.org/officeDocument/2006/relationships/image" Target="../media/image23.png"/><Relationship Id="rId2" Type="http://schemas.openxmlformats.org/officeDocument/2006/relationships/tags" Target="../tags/tag423.xml"/><Relationship Id="rId1" Type="http://schemas.openxmlformats.org/officeDocument/2006/relationships/tags" Target="../tags/tag422.xml"/><Relationship Id="rId6" Type="http://schemas.openxmlformats.org/officeDocument/2006/relationships/tags" Target="../tags/tag427.xml"/><Relationship Id="rId11" Type="http://schemas.openxmlformats.org/officeDocument/2006/relationships/image" Target="../media/image16.emf"/><Relationship Id="rId5" Type="http://schemas.openxmlformats.org/officeDocument/2006/relationships/tags" Target="../tags/tag426.xml"/><Relationship Id="rId10" Type="http://schemas.openxmlformats.org/officeDocument/2006/relationships/oleObject" Target="../embeddings/oleObject20.bin"/><Relationship Id="rId4" Type="http://schemas.openxmlformats.org/officeDocument/2006/relationships/tags" Target="../tags/tag425.xml"/><Relationship Id="rId9"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tags" Target="../tags/tag432.xml"/><Relationship Id="rId7" Type="http://schemas.openxmlformats.org/officeDocument/2006/relationships/slideMaster" Target="../slideMasters/slideMaster4.xml"/><Relationship Id="rId2" Type="http://schemas.openxmlformats.org/officeDocument/2006/relationships/tags" Target="../tags/tag431.xml"/><Relationship Id="rId1" Type="http://schemas.openxmlformats.org/officeDocument/2006/relationships/tags" Target="../tags/tag430.xml"/><Relationship Id="rId6" Type="http://schemas.openxmlformats.org/officeDocument/2006/relationships/tags" Target="../tags/tag435.xml"/><Relationship Id="rId11" Type="http://schemas.microsoft.com/office/2007/relationships/hdphoto" Target="../media/hdphoto20.wdp"/><Relationship Id="rId5" Type="http://schemas.openxmlformats.org/officeDocument/2006/relationships/tags" Target="../tags/tag434.xml"/><Relationship Id="rId10" Type="http://schemas.openxmlformats.org/officeDocument/2006/relationships/image" Target="../media/image24.png"/><Relationship Id="rId4" Type="http://schemas.openxmlformats.org/officeDocument/2006/relationships/tags" Target="../tags/tag433.xml"/><Relationship Id="rId9" Type="http://schemas.openxmlformats.org/officeDocument/2006/relationships/image" Target="../media/image16.emf"/></Relationships>
</file>

<file path=ppt/slideLayouts/_rels/slideLayout7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438.xml"/><Relationship Id="rId7" Type="http://schemas.openxmlformats.org/officeDocument/2006/relationships/image" Target="../media/image16.emf"/><Relationship Id="rId2" Type="http://schemas.openxmlformats.org/officeDocument/2006/relationships/tags" Target="../tags/tag437.xml"/><Relationship Id="rId1" Type="http://schemas.openxmlformats.org/officeDocument/2006/relationships/tags" Target="../tags/tag436.xml"/><Relationship Id="rId6" Type="http://schemas.openxmlformats.org/officeDocument/2006/relationships/oleObject" Target="../embeddings/oleObject2.bin"/><Relationship Id="rId5" Type="http://schemas.openxmlformats.org/officeDocument/2006/relationships/slideMaster" Target="../slideMasters/slideMaster4.xml"/><Relationship Id="rId4" Type="http://schemas.openxmlformats.org/officeDocument/2006/relationships/tags" Target="../tags/tag439.xml"/><Relationship Id="rId9" Type="http://schemas.microsoft.com/office/2007/relationships/hdphoto" Target="../media/hdphoto21.wdp"/></Relationships>
</file>

<file path=ppt/slideLayouts/_rels/slideLayout74.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microsoft.com/office/2007/relationships/hdphoto" Target="../media/hdphoto8.wdp"/><Relationship Id="rId2" Type="http://schemas.openxmlformats.org/officeDocument/2006/relationships/tags" Target="../tags/tag441.xml"/><Relationship Id="rId1" Type="http://schemas.openxmlformats.org/officeDocument/2006/relationships/tags" Target="../tags/tag440.xml"/><Relationship Id="rId6" Type="http://schemas.openxmlformats.org/officeDocument/2006/relationships/image" Target="../media/image18.png"/><Relationship Id="rId5" Type="http://schemas.openxmlformats.org/officeDocument/2006/relationships/image" Target="../media/image16.emf"/><Relationship Id="rId4" Type="http://schemas.openxmlformats.org/officeDocument/2006/relationships/oleObject" Target="../embeddings/oleObject22.bin"/></Relationships>
</file>

<file path=ppt/slideLayouts/_rels/slideLayout7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465.xml"/><Relationship Id="rId7" Type="http://schemas.openxmlformats.org/officeDocument/2006/relationships/image" Target="../media/image16.emf"/><Relationship Id="rId2" Type="http://schemas.openxmlformats.org/officeDocument/2006/relationships/tags" Target="../tags/tag464.xml"/><Relationship Id="rId1" Type="http://schemas.openxmlformats.org/officeDocument/2006/relationships/tags" Target="../tags/tag463.xml"/><Relationship Id="rId6" Type="http://schemas.openxmlformats.org/officeDocument/2006/relationships/oleObject" Target="../embeddings/oleObject4.bin"/><Relationship Id="rId5" Type="http://schemas.openxmlformats.org/officeDocument/2006/relationships/slideMaster" Target="../slideMasters/slideMaster5.xml"/><Relationship Id="rId10" Type="http://schemas.openxmlformats.org/officeDocument/2006/relationships/image" Target="../media/image19.jpeg"/><Relationship Id="rId4" Type="http://schemas.openxmlformats.org/officeDocument/2006/relationships/tags" Target="../tags/tag466.xml"/><Relationship Id="rId9" Type="http://schemas.microsoft.com/office/2007/relationships/hdphoto" Target="../media/hdphoto2.wdp"/></Relationships>
</file>

<file path=ppt/slideLayouts/_rels/slideLayout7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469.xml"/><Relationship Id="rId7" Type="http://schemas.openxmlformats.org/officeDocument/2006/relationships/image" Target="../media/image16.emf"/><Relationship Id="rId2" Type="http://schemas.openxmlformats.org/officeDocument/2006/relationships/tags" Target="../tags/tag468.xml"/><Relationship Id="rId1" Type="http://schemas.openxmlformats.org/officeDocument/2006/relationships/tags" Target="../tags/tag467.xml"/><Relationship Id="rId6" Type="http://schemas.openxmlformats.org/officeDocument/2006/relationships/oleObject" Target="../embeddings/oleObject5.bin"/><Relationship Id="rId5" Type="http://schemas.openxmlformats.org/officeDocument/2006/relationships/slideMaster" Target="../slideMasters/slideMaster5.xml"/><Relationship Id="rId10" Type="http://schemas.openxmlformats.org/officeDocument/2006/relationships/image" Target="../media/image20.jpeg"/><Relationship Id="rId4" Type="http://schemas.openxmlformats.org/officeDocument/2006/relationships/tags" Target="../tags/tag470.xml"/><Relationship Id="rId9" Type="http://schemas.microsoft.com/office/2007/relationships/hdphoto" Target="../media/hdphoto2.wdp"/></Relationships>
</file>

<file path=ppt/slideLayouts/_rels/slideLayout7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tags" Target="../tags/tag473.xml"/><Relationship Id="rId7" Type="http://schemas.openxmlformats.org/officeDocument/2006/relationships/image" Target="../media/image16.emf"/><Relationship Id="rId2" Type="http://schemas.openxmlformats.org/officeDocument/2006/relationships/tags" Target="../tags/tag472.xml"/><Relationship Id="rId1" Type="http://schemas.openxmlformats.org/officeDocument/2006/relationships/tags" Target="../tags/tag471.xml"/><Relationship Id="rId6" Type="http://schemas.openxmlformats.org/officeDocument/2006/relationships/oleObject" Target="../embeddings/oleObject6.bin"/><Relationship Id="rId5" Type="http://schemas.openxmlformats.org/officeDocument/2006/relationships/slideMaster" Target="../slideMasters/slideMaster5.xml"/><Relationship Id="rId10" Type="http://schemas.microsoft.com/office/2007/relationships/hdphoto" Target="../media/hdphoto2.wdp"/><Relationship Id="rId4" Type="http://schemas.openxmlformats.org/officeDocument/2006/relationships/tags" Target="../tags/tag474.xml"/><Relationship Id="rId9" Type="http://schemas.openxmlformats.org/officeDocument/2006/relationships/image" Target="../media/image18.png"/></Relationships>
</file>

<file path=ppt/slideLayouts/_rels/slideLayout7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477.xml"/><Relationship Id="rId7" Type="http://schemas.openxmlformats.org/officeDocument/2006/relationships/image" Target="../media/image16.emf"/><Relationship Id="rId2" Type="http://schemas.openxmlformats.org/officeDocument/2006/relationships/tags" Target="../tags/tag476.xml"/><Relationship Id="rId1" Type="http://schemas.openxmlformats.org/officeDocument/2006/relationships/tags" Target="../tags/tag475.xml"/><Relationship Id="rId6" Type="http://schemas.openxmlformats.org/officeDocument/2006/relationships/oleObject" Target="../embeddings/oleObject7.bin"/><Relationship Id="rId5" Type="http://schemas.openxmlformats.org/officeDocument/2006/relationships/slideMaster" Target="../slideMasters/slideMaster5.xml"/><Relationship Id="rId4" Type="http://schemas.openxmlformats.org/officeDocument/2006/relationships/tags" Target="../tags/tag478.xml"/></Relationships>
</file>

<file path=ppt/slideLayouts/_rels/slideLayout79.xml.rels><?xml version="1.0" encoding="UTF-8" standalone="yes"?>
<Relationships xmlns="http://schemas.openxmlformats.org/package/2006/relationships"><Relationship Id="rId8" Type="http://schemas.openxmlformats.org/officeDocument/2006/relationships/slideMaster" Target="../slideMasters/slideMaster5.xml"/><Relationship Id="rId3" Type="http://schemas.openxmlformats.org/officeDocument/2006/relationships/tags" Target="../tags/tag481.xml"/><Relationship Id="rId7" Type="http://schemas.openxmlformats.org/officeDocument/2006/relationships/tags" Target="../tags/tag485.xml"/><Relationship Id="rId2" Type="http://schemas.openxmlformats.org/officeDocument/2006/relationships/tags" Target="../tags/tag480.xml"/><Relationship Id="rId1" Type="http://schemas.openxmlformats.org/officeDocument/2006/relationships/tags" Target="../tags/tag479.xml"/><Relationship Id="rId6" Type="http://schemas.openxmlformats.org/officeDocument/2006/relationships/tags" Target="../tags/tag484.xml"/><Relationship Id="rId5" Type="http://schemas.openxmlformats.org/officeDocument/2006/relationships/tags" Target="../tags/tag483.xml"/><Relationship Id="rId10" Type="http://schemas.openxmlformats.org/officeDocument/2006/relationships/image" Target="../media/image15.emf"/><Relationship Id="rId4" Type="http://schemas.openxmlformats.org/officeDocument/2006/relationships/tags" Target="../tags/tag482.xml"/><Relationship Id="rId9" Type="http://schemas.openxmlformats.org/officeDocument/2006/relationships/oleObject" Target="../embeddings/oleObject8.bin"/></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80.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tags" Target="../tags/tag488.xml"/><Relationship Id="rId7" Type="http://schemas.openxmlformats.org/officeDocument/2006/relationships/slideMaster" Target="../slideMasters/slideMaster5.xml"/><Relationship Id="rId2" Type="http://schemas.openxmlformats.org/officeDocument/2006/relationships/tags" Target="../tags/tag487.xml"/><Relationship Id="rId1" Type="http://schemas.openxmlformats.org/officeDocument/2006/relationships/tags" Target="../tags/tag486.xml"/><Relationship Id="rId6" Type="http://schemas.openxmlformats.org/officeDocument/2006/relationships/tags" Target="../tags/tag491.xml"/><Relationship Id="rId5" Type="http://schemas.openxmlformats.org/officeDocument/2006/relationships/tags" Target="../tags/tag490.xml"/><Relationship Id="rId4" Type="http://schemas.openxmlformats.org/officeDocument/2006/relationships/tags" Target="../tags/tag489.xml"/><Relationship Id="rId9" Type="http://schemas.openxmlformats.org/officeDocument/2006/relationships/image" Target="../media/image16.emf"/></Relationships>
</file>

<file path=ppt/slideLayouts/_rels/slideLayout81.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tags" Target="../tags/tag494.xml"/><Relationship Id="rId7" Type="http://schemas.openxmlformats.org/officeDocument/2006/relationships/slideMaster" Target="../slideMasters/slideMaster5.xml"/><Relationship Id="rId2" Type="http://schemas.openxmlformats.org/officeDocument/2006/relationships/tags" Target="../tags/tag493.xml"/><Relationship Id="rId1" Type="http://schemas.openxmlformats.org/officeDocument/2006/relationships/tags" Target="../tags/tag492.xml"/><Relationship Id="rId6" Type="http://schemas.openxmlformats.org/officeDocument/2006/relationships/tags" Target="../tags/tag497.xml"/><Relationship Id="rId5" Type="http://schemas.openxmlformats.org/officeDocument/2006/relationships/tags" Target="../tags/tag496.xml"/><Relationship Id="rId4" Type="http://schemas.openxmlformats.org/officeDocument/2006/relationships/tags" Target="../tags/tag495.xml"/><Relationship Id="rId9" Type="http://schemas.openxmlformats.org/officeDocument/2006/relationships/image" Target="../media/image16.emf"/></Relationships>
</file>

<file path=ppt/slideLayouts/_rels/slideLayout82.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tags" Target="../tags/tag500.xml"/><Relationship Id="rId7" Type="http://schemas.openxmlformats.org/officeDocument/2006/relationships/slideMaster" Target="../slideMasters/slideMaster5.xml"/><Relationship Id="rId2" Type="http://schemas.openxmlformats.org/officeDocument/2006/relationships/tags" Target="../tags/tag499.xml"/><Relationship Id="rId1" Type="http://schemas.openxmlformats.org/officeDocument/2006/relationships/tags" Target="../tags/tag498.xml"/><Relationship Id="rId6" Type="http://schemas.openxmlformats.org/officeDocument/2006/relationships/tags" Target="../tags/tag503.xml"/><Relationship Id="rId5" Type="http://schemas.openxmlformats.org/officeDocument/2006/relationships/tags" Target="../tags/tag502.xml"/><Relationship Id="rId4" Type="http://schemas.openxmlformats.org/officeDocument/2006/relationships/tags" Target="../tags/tag501.xml"/><Relationship Id="rId9" Type="http://schemas.openxmlformats.org/officeDocument/2006/relationships/image" Target="../media/image16.emf"/></Relationships>
</file>

<file path=ppt/slideLayouts/_rels/slideLayout83.xml.rels><?xml version="1.0" encoding="UTF-8" standalone="yes"?>
<Relationships xmlns="http://schemas.openxmlformats.org/package/2006/relationships"><Relationship Id="rId8" Type="http://schemas.openxmlformats.org/officeDocument/2006/relationships/slideMaster" Target="../slideMasters/slideMaster5.xml"/><Relationship Id="rId3" Type="http://schemas.openxmlformats.org/officeDocument/2006/relationships/tags" Target="../tags/tag506.xml"/><Relationship Id="rId7" Type="http://schemas.openxmlformats.org/officeDocument/2006/relationships/tags" Target="../tags/tag510.xml"/><Relationship Id="rId2" Type="http://schemas.openxmlformats.org/officeDocument/2006/relationships/tags" Target="../tags/tag505.xml"/><Relationship Id="rId1" Type="http://schemas.openxmlformats.org/officeDocument/2006/relationships/tags" Target="../tags/tag504.xml"/><Relationship Id="rId6" Type="http://schemas.openxmlformats.org/officeDocument/2006/relationships/tags" Target="../tags/tag509.xml"/><Relationship Id="rId5" Type="http://schemas.openxmlformats.org/officeDocument/2006/relationships/tags" Target="../tags/tag508.xml"/><Relationship Id="rId10" Type="http://schemas.openxmlformats.org/officeDocument/2006/relationships/image" Target="../media/image16.emf"/><Relationship Id="rId4" Type="http://schemas.openxmlformats.org/officeDocument/2006/relationships/tags" Target="../tags/tag507.xml"/><Relationship Id="rId9" Type="http://schemas.openxmlformats.org/officeDocument/2006/relationships/oleObject" Target="../embeddings/oleObject12.bin"/></Relationships>
</file>

<file path=ppt/slideLayouts/_rels/slideLayout84.xml.rels><?xml version="1.0" encoding="UTF-8" standalone="yes"?>
<Relationships xmlns="http://schemas.openxmlformats.org/package/2006/relationships"><Relationship Id="rId8" Type="http://schemas.openxmlformats.org/officeDocument/2006/relationships/tags" Target="../tags/tag518.xml"/><Relationship Id="rId13" Type="http://schemas.microsoft.com/office/2007/relationships/hdphoto" Target="../media/hdphoto22.wdp"/><Relationship Id="rId3" Type="http://schemas.openxmlformats.org/officeDocument/2006/relationships/tags" Target="../tags/tag513.xml"/><Relationship Id="rId7" Type="http://schemas.openxmlformats.org/officeDocument/2006/relationships/tags" Target="../tags/tag517.xml"/><Relationship Id="rId12" Type="http://schemas.openxmlformats.org/officeDocument/2006/relationships/image" Target="../media/image17.png"/><Relationship Id="rId2" Type="http://schemas.openxmlformats.org/officeDocument/2006/relationships/tags" Target="../tags/tag512.xml"/><Relationship Id="rId1" Type="http://schemas.openxmlformats.org/officeDocument/2006/relationships/tags" Target="../tags/tag511.xml"/><Relationship Id="rId6" Type="http://schemas.openxmlformats.org/officeDocument/2006/relationships/tags" Target="../tags/tag516.xml"/><Relationship Id="rId11" Type="http://schemas.openxmlformats.org/officeDocument/2006/relationships/image" Target="../media/image15.emf"/><Relationship Id="rId5" Type="http://schemas.openxmlformats.org/officeDocument/2006/relationships/tags" Target="../tags/tag515.xml"/><Relationship Id="rId10" Type="http://schemas.openxmlformats.org/officeDocument/2006/relationships/oleObject" Target="../embeddings/oleObject13.bin"/><Relationship Id="rId4" Type="http://schemas.openxmlformats.org/officeDocument/2006/relationships/tags" Target="../tags/tag514.xml"/><Relationship Id="rId9"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8" Type="http://schemas.openxmlformats.org/officeDocument/2006/relationships/tags" Target="../tags/tag526.xml"/><Relationship Id="rId13" Type="http://schemas.microsoft.com/office/2007/relationships/hdphoto" Target="../media/hdphoto23.wdp"/><Relationship Id="rId3" Type="http://schemas.openxmlformats.org/officeDocument/2006/relationships/tags" Target="../tags/tag521.xml"/><Relationship Id="rId7" Type="http://schemas.openxmlformats.org/officeDocument/2006/relationships/tags" Target="../tags/tag525.xml"/><Relationship Id="rId12" Type="http://schemas.openxmlformats.org/officeDocument/2006/relationships/image" Target="../media/image17.png"/><Relationship Id="rId2" Type="http://schemas.openxmlformats.org/officeDocument/2006/relationships/tags" Target="../tags/tag520.xml"/><Relationship Id="rId1" Type="http://schemas.openxmlformats.org/officeDocument/2006/relationships/tags" Target="../tags/tag519.xml"/><Relationship Id="rId6" Type="http://schemas.openxmlformats.org/officeDocument/2006/relationships/tags" Target="../tags/tag524.xml"/><Relationship Id="rId11" Type="http://schemas.openxmlformats.org/officeDocument/2006/relationships/image" Target="../media/image15.emf"/><Relationship Id="rId5" Type="http://schemas.openxmlformats.org/officeDocument/2006/relationships/tags" Target="../tags/tag523.xml"/><Relationship Id="rId10" Type="http://schemas.openxmlformats.org/officeDocument/2006/relationships/oleObject" Target="../embeddings/oleObject14.bin"/><Relationship Id="rId4" Type="http://schemas.openxmlformats.org/officeDocument/2006/relationships/tags" Target="../tags/tag522.xml"/><Relationship Id="rId9"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8" Type="http://schemas.openxmlformats.org/officeDocument/2006/relationships/tags" Target="../tags/tag534.xml"/><Relationship Id="rId13" Type="http://schemas.microsoft.com/office/2007/relationships/hdphoto" Target="../media/hdphoto24.wdp"/><Relationship Id="rId3" Type="http://schemas.openxmlformats.org/officeDocument/2006/relationships/tags" Target="../tags/tag529.xml"/><Relationship Id="rId7" Type="http://schemas.openxmlformats.org/officeDocument/2006/relationships/tags" Target="../tags/tag533.xml"/><Relationship Id="rId12" Type="http://schemas.openxmlformats.org/officeDocument/2006/relationships/image" Target="../media/image17.png"/><Relationship Id="rId2" Type="http://schemas.openxmlformats.org/officeDocument/2006/relationships/tags" Target="../tags/tag528.xml"/><Relationship Id="rId1" Type="http://schemas.openxmlformats.org/officeDocument/2006/relationships/tags" Target="../tags/tag527.xml"/><Relationship Id="rId6" Type="http://schemas.openxmlformats.org/officeDocument/2006/relationships/tags" Target="../tags/tag532.xml"/><Relationship Id="rId11" Type="http://schemas.openxmlformats.org/officeDocument/2006/relationships/image" Target="../media/image16.emf"/><Relationship Id="rId5" Type="http://schemas.openxmlformats.org/officeDocument/2006/relationships/tags" Target="../tags/tag531.xml"/><Relationship Id="rId10" Type="http://schemas.openxmlformats.org/officeDocument/2006/relationships/oleObject" Target="../embeddings/oleObject15.bin"/><Relationship Id="rId4" Type="http://schemas.openxmlformats.org/officeDocument/2006/relationships/tags" Target="../tags/tag530.xml"/><Relationship Id="rId9"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8" Type="http://schemas.openxmlformats.org/officeDocument/2006/relationships/tags" Target="../tags/tag542.xml"/><Relationship Id="rId13" Type="http://schemas.microsoft.com/office/2007/relationships/hdphoto" Target="../media/hdphoto25.wdp"/><Relationship Id="rId3" Type="http://schemas.openxmlformats.org/officeDocument/2006/relationships/tags" Target="../tags/tag537.xml"/><Relationship Id="rId7" Type="http://schemas.openxmlformats.org/officeDocument/2006/relationships/tags" Target="../tags/tag541.xml"/><Relationship Id="rId12" Type="http://schemas.openxmlformats.org/officeDocument/2006/relationships/image" Target="../media/image17.png"/><Relationship Id="rId2" Type="http://schemas.openxmlformats.org/officeDocument/2006/relationships/tags" Target="../tags/tag536.xml"/><Relationship Id="rId1" Type="http://schemas.openxmlformats.org/officeDocument/2006/relationships/tags" Target="../tags/tag535.xml"/><Relationship Id="rId6" Type="http://schemas.openxmlformats.org/officeDocument/2006/relationships/tags" Target="../tags/tag540.xml"/><Relationship Id="rId11" Type="http://schemas.openxmlformats.org/officeDocument/2006/relationships/image" Target="../media/image15.emf"/><Relationship Id="rId5" Type="http://schemas.openxmlformats.org/officeDocument/2006/relationships/tags" Target="../tags/tag539.xml"/><Relationship Id="rId10" Type="http://schemas.openxmlformats.org/officeDocument/2006/relationships/oleObject" Target="../embeddings/oleObject16.bin"/><Relationship Id="rId4" Type="http://schemas.openxmlformats.org/officeDocument/2006/relationships/tags" Target="../tags/tag538.xml"/><Relationship Id="rId9"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8" Type="http://schemas.openxmlformats.org/officeDocument/2006/relationships/tags" Target="../tags/tag550.xml"/><Relationship Id="rId13" Type="http://schemas.microsoft.com/office/2007/relationships/hdphoto" Target="../media/hdphoto26.wdp"/><Relationship Id="rId3" Type="http://schemas.openxmlformats.org/officeDocument/2006/relationships/tags" Target="../tags/tag545.xml"/><Relationship Id="rId7" Type="http://schemas.openxmlformats.org/officeDocument/2006/relationships/tags" Target="../tags/tag549.xml"/><Relationship Id="rId12" Type="http://schemas.openxmlformats.org/officeDocument/2006/relationships/image" Target="../media/image17.png"/><Relationship Id="rId2" Type="http://schemas.openxmlformats.org/officeDocument/2006/relationships/tags" Target="../tags/tag544.xml"/><Relationship Id="rId1" Type="http://schemas.openxmlformats.org/officeDocument/2006/relationships/tags" Target="../tags/tag543.xml"/><Relationship Id="rId6" Type="http://schemas.openxmlformats.org/officeDocument/2006/relationships/tags" Target="../tags/tag548.xml"/><Relationship Id="rId11" Type="http://schemas.openxmlformats.org/officeDocument/2006/relationships/image" Target="../media/image16.emf"/><Relationship Id="rId5" Type="http://schemas.openxmlformats.org/officeDocument/2006/relationships/tags" Target="../tags/tag547.xml"/><Relationship Id="rId10" Type="http://schemas.openxmlformats.org/officeDocument/2006/relationships/oleObject" Target="../embeddings/oleObject17.bin"/><Relationship Id="rId4" Type="http://schemas.openxmlformats.org/officeDocument/2006/relationships/tags" Target="../tags/tag546.xml"/><Relationship Id="rId9"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8" Type="http://schemas.openxmlformats.org/officeDocument/2006/relationships/tags" Target="../tags/tag558.xml"/><Relationship Id="rId3" Type="http://schemas.openxmlformats.org/officeDocument/2006/relationships/tags" Target="../tags/tag553.xml"/><Relationship Id="rId7" Type="http://schemas.openxmlformats.org/officeDocument/2006/relationships/tags" Target="../tags/tag557.xml"/><Relationship Id="rId12" Type="http://schemas.openxmlformats.org/officeDocument/2006/relationships/image" Target="../media/image23.png"/><Relationship Id="rId2" Type="http://schemas.openxmlformats.org/officeDocument/2006/relationships/tags" Target="../tags/tag552.xml"/><Relationship Id="rId1" Type="http://schemas.openxmlformats.org/officeDocument/2006/relationships/tags" Target="../tags/tag551.xml"/><Relationship Id="rId6" Type="http://schemas.openxmlformats.org/officeDocument/2006/relationships/tags" Target="../tags/tag556.xml"/><Relationship Id="rId11" Type="http://schemas.openxmlformats.org/officeDocument/2006/relationships/image" Target="../media/image16.emf"/><Relationship Id="rId5" Type="http://schemas.openxmlformats.org/officeDocument/2006/relationships/tags" Target="../tags/tag555.xml"/><Relationship Id="rId10" Type="http://schemas.openxmlformats.org/officeDocument/2006/relationships/oleObject" Target="../embeddings/oleObject18.bin"/><Relationship Id="rId4" Type="http://schemas.openxmlformats.org/officeDocument/2006/relationships/tags" Target="../tags/tag554.xml"/><Relationship Id="rId9"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90.xml.rels><?xml version="1.0" encoding="UTF-8" standalone="yes"?>
<Relationships xmlns="http://schemas.openxmlformats.org/package/2006/relationships"><Relationship Id="rId8" Type="http://schemas.openxmlformats.org/officeDocument/2006/relationships/tags" Target="../tags/tag566.xml"/><Relationship Id="rId3" Type="http://schemas.openxmlformats.org/officeDocument/2006/relationships/tags" Target="../tags/tag561.xml"/><Relationship Id="rId7" Type="http://schemas.openxmlformats.org/officeDocument/2006/relationships/tags" Target="../tags/tag565.xml"/><Relationship Id="rId12" Type="http://schemas.openxmlformats.org/officeDocument/2006/relationships/image" Target="../media/image23.png"/><Relationship Id="rId2" Type="http://schemas.openxmlformats.org/officeDocument/2006/relationships/tags" Target="../tags/tag560.xml"/><Relationship Id="rId1" Type="http://schemas.openxmlformats.org/officeDocument/2006/relationships/tags" Target="../tags/tag559.xml"/><Relationship Id="rId6" Type="http://schemas.openxmlformats.org/officeDocument/2006/relationships/tags" Target="../tags/tag564.xml"/><Relationship Id="rId11" Type="http://schemas.openxmlformats.org/officeDocument/2006/relationships/image" Target="../media/image15.emf"/><Relationship Id="rId5" Type="http://schemas.openxmlformats.org/officeDocument/2006/relationships/tags" Target="../tags/tag563.xml"/><Relationship Id="rId10" Type="http://schemas.openxmlformats.org/officeDocument/2006/relationships/oleObject" Target="../embeddings/oleObject19.bin"/><Relationship Id="rId4" Type="http://schemas.openxmlformats.org/officeDocument/2006/relationships/tags" Target="../tags/tag562.xml"/><Relationship Id="rId9"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8" Type="http://schemas.openxmlformats.org/officeDocument/2006/relationships/tags" Target="../tags/tag574.xml"/><Relationship Id="rId3" Type="http://schemas.openxmlformats.org/officeDocument/2006/relationships/tags" Target="../tags/tag569.xml"/><Relationship Id="rId7" Type="http://schemas.openxmlformats.org/officeDocument/2006/relationships/tags" Target="../tags/tag573.xml"/><Relationship Id="rId12" Type="http://schemas.openxmlformats.org/officeDocument/2006/relationships/image" Target="../media/image23.png"/><Relationship Id="rId2" Type="http://schemas.openxmlformats.org/officeDocument/2006/relationships/tags" Target="../tags/tag568.xml"/><Relationship Id="rId1" Type="http://schemas.openxmlformats.org/officeDocument/2006/relationships/tags" Target="../tags/tag567.xml"/><Relationship Id="rId6" Type="http://schemas.openxmlformats.org/officeDocument/2006/relationships/tags" Target="../tags/tag572.xml"/><Relationship Id="rId11" Type="http://schemas.openxmlformats.org/officeDocument/2006/relationships/image" Target="../media/image16.emf"/><Relationship Id="rId5" Type="http://schemas.openxmlformats.org/officeDocument/2006/relationships/tags" Target="../tags/tag571.xml"/><Relationship Id="rId10" Type="http://schemas.openxmlformats.org/officeDocument/2006/relationships/oleObject" Target="../embeddings/oleObject20.bin"/><Relationship Id="rId4" Type="http://schemas.openxmlformats.org/officeDocument/2006/relationships/tags" Target="../tags/tag570.xml"/><Relationship Id="rId9"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tags" Target="../tags/tag577.xml"/><Relationship Id="rId7" Type="http://schemas.openxmlformats.org/officeDocument/2006/relationships/slideMaster" Target="../slideMasters/slideMaster5.xml"/><Relationship Id="rId2" Type="http://schemas.openxmlformats.org/officeDocument/2006/relationships/tags" Target="../tags/tag576.xml"/><Relationship Id="rId1" Type="http://schemas.openxmlformats.org/officeDocument/2006/relationships/tags" Target="../tags/tag575.xml"/><Relationship Id="rId6" Type="http://schemas.openxmlformats.org/officeDocument/2006/relationships/tags" Target="../tags/tag580.xml"/><Relationship Id="rId11" Type="http://schemas.microsoft.com/office/2007/relationships/hdphoto" Target="../media/hdphoto27.wdp"/><Relationship Id="rId5" Type="http://schemas.openxmlformats.org/officeDocument/2006/relationships/tags" Target="../tags/tag579.xml"/><Relationship Id="rId10" Type="http://schemas.openxmlformats.org/officeDocument/2006/relationships/image" Target="../media/image17.png"/><Relationship Id="rId4" Type="http://schemas.openxmlformats.org/officeDocument/2006/relationships/tags" Target="../tags/tag578.xml"/><Relationship Id="rId9" Type="http://schemas.openxmlformats.org/officeDocument/2006/relationships/image" Target="../media/image16.emf"/></Relationships>
</file>

<file path=ppt/slideLayouts/_rels/slideLayout9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583.xml"/><Relationship Id="rId7" Type="http://schemas.openxmlformats.org/officeDocument/2006/relationships/image" Target="../media/image16.emf"/><Relationship Id="rId2" Type="http://schemas.openxmlformats.org/officeDocument/2006/relationships/tags" Target="../tags/tag582.xml"/><Relationship Id="rId1" Type="http://schemas.openxmlformats.org/officeDocument/2006/relationships/tags" Target="../tags/tag581.xml"/><Relationship Id="rId6" Type="http://schemas.openxmlformats.org/officeDocument/2006/relationships/oleObject" Target="../embeddings/oleObject2.bin"/><Relationship Id="rId5" Type="http://schemas.openxmlformats.org/officeDocument/2006/relationships/slideMaster" Target="../slideMasters/slideMaster5.xml"/><Relationship Id="rId4" Type="http://schemas.openxmlformats.org/officeDocument/2006/relationships/tags" Target="../tags/tag584.xml"/><Relationship Id="rId9" Type="http://schemas.microsoft.com/office/2007/relationships/hdphoto" Target="../media/hdphoto28.wdp"/></Relationships>
</file>

<file path=ppt/slideLayouts/_rels/slideLayout94.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microsoft.com/office/2007/relationships/hdphoto" Target="../media/hdphoto8.wdp"/><Relationship Id="rId2" Type="http://schemas.openxmlformats.org/officeDocument/2006/relationships/tags" Target="../tags/tag586.xml"/><Relationship Id="rId1" Type="http://schemas.openxmlformats.org/officeDocument/2006/relationships/tags" Target="../tags/tag585.xml"/><Relationship Id="rId6" Type="http://schemas.openxmlformats.org/officeDocument/2006/relationships/image" Target="../media/image18.png"/><Relationship Id="rId5" Type="http://schemas.openxmlformats.org/officeDocument/2006/relationships/image" Target="../media/image16.emf"/><Relationship Id="rId4" Type="http://schemas.openxmlformats.org/officeDocument/2006/relationships/oleObject" Target="../embeddings/oleObject22.bin"/></Relationships>
</file>

<file path=ppt/slideLayouts/_rels/slideLayout95.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tags" Target="../tags/tag609.xml"/><Relationship Id="rId7" Type="http://schemas.openxmlformats.org/officeDocument/2006/relationships/oleObject" Target="../embeddings/oleObject24.bin"/><Relationship Id="rId2" Type="http://schemas.openxmlformats.org/officeDocument/2006/relationships/tags" Target="../tags/tag608.xml"/><Relationship Id="rId1" Type="http://schemas.openxmlformats.org/officeDocument/2006/relationships/tags" Target="../tags/tag607.xml"/><Relationship Id="rId6" Type="http://schemas.openxmlformats.org/officeDocument/2006/relationships/slideMaster" Target="../slideMasters/slideMaster6.xml"/><Relationship Id="rId5" Type="http://schemas.openxmlformats.org/officeDocument/2006/relationships/tags" Target="../tags/tag611.xml"/><Relationship Id="rId10" Type="http://schemas.openxmlformats.org/officeDocument/2006/relationships/image" Target="../media/image22.png"/><Relationship Id="rId4" Type="http://schemas.openxmlformats.org/officeDocument/2006/relationships/tags" Target="../tags/tag610.xml"/><Relationship Id="rId9" Type="http://schemas.openxmlformats.org/officeDocument/2006/relationships/image" Target="../media/image27.jpeg"/></Relationships>
</file>

<file path=ppt/slideLayouts/_rels/slideLayout96.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tags" Target="../tags/tag614.xml"/><Relationship Id="rId7" Type="http://schemas.openxmlformats.org/officeDocument/2006/relationships/oleObject" Target="../embeddings/oleObject25.bin"/><Relationship Id="rId2" Type="http://schemas.openxmlformats.org/officeDocument/2006/relationships/tags" Target="../tags/tag613.xml"/><Relationship Id="rId1" Type="http://schemas.openxmlformats.org/officeDocument/2006/relationships/tags" Target="../tags/tag612.xml"/><Relationship Id="rId6" Type="http://schemas.openxmlformats.org/officeDocument/2006/relationships/slideMaster" Target="../slideMasters/slideMaster6.xml"/><Relationship Id="rId5" Type="http://schemas.openxmlformats.org/officeDocument/2006/relationships/tags" Target="../tags/tag616.xml"/><Relationship Id="rId10" Type="http://schemas.openxmlformats.org/officeDocument/2006/relationships/image" Target="../media/image22.png"/><Relationship Id="rId4" Type="http://schemas.openxmlformats.org/officeDocument/2006/relationships/tags" Target="../tags/tag615.xml"/><Relationship Id="rId9" Type="http://schemas.openxmlformats.org/officeDocument/2006/relationships/image" Target="../media/image28.jpeg"/></Relationships>
</file>

<file path=ppt/slideLayouts/_rels/slideLayout97.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tags" Target="../tags/tag619.xml"/><Relationship Id="rId7" Type="http://schemas.openxmlformats.org/officeDocument/2006/relationships/oleObject" Target="../embeddings/oleObject26.bin"/><Relationship Id="rId2" Type="http://schemas.openxmlformats.org/officeDocument/2006/relationships/tags" Target="../tags/tag618.xml"/><Relationship Id="rId1" Type="http://schemas.openxmlformats.org/officeDocument/2006/relationships/tags" Target="../tags/tag617.xml"/><Relationship Id="rId6" Type="http://schemas.openxmlformats.org/officeDocument/2006/relationships/slideMaster" Target="../slideMasters/slideMaster6.xml"/><Relationship Id="rId5" Type="http://schemas.openxmlformats.org/officeDocument/2006/relationships/tags" Target="../tags/tag621.xml"/><Relationship Id="rId10" Type="http://schemas.openxmlformats.org/officeDocument/2006/relationships/image" Target="../media/image22.png"/><Relationship Id="rId4" Type="http://schemas.openxmlformats.org/officeDocument/2006/relationships/tags" Target="../tags/tag620.xml"/><Relationship Id="rId9" Type="http://schemas.openxmlformats.org/officeDocument/2006/relationships/image" Target="../media/image21.jpeg"/></Relationships>
</file>

<file path=ppt/slideLayouts/_rels/slideLayout98.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tags" Target="../tags/tag624.xml"/><Relationship Id="rId7" Type="http://schemas.openxmlformats.org/officeDocument/2006/relationships/oleObject" Target="../embeddings/oleObject27.bin"/><Relationship Id="rId2" Type="http://schemas.openxmlformats.org/officeDocument/2006/relationships/tags" Target="../tags/tag623.xml"/><Relationship Id="rId1" Type="http://schemas.openxmlformats.org/officeDocument/2006/relationships/tags" Target="../tags/tag622.xml"/><Relationship Id="rId6" Type="http://schemas.openxmlformats.org/officeDocument/2006/relationships/slideMaster" Target="../slideMasters/slideMaster6.xml"/><Relationship Id="rId5" Type="http://schemas.openxmlformats.org/officeDocument/2006/relationships/tags" Target="../tags/tag626.xml"/><Relationship Id="rId4" Type="http://schemas.openxmlformats.org/officeDocument/2006/relationships/tags" Target="../tags/tag625.xml"/><Relationship Id="rId9" Type="http://schemas.openxmlformats.org/officeDocument/2006/relationships/image" Target="../media/image22.png"/></Relationships>
</file>

<file path=ppt/slideLayouts/_rels/slideLayout99.xml.rels><?xml version="1.0" encoding="UTF-8" standalone="yes"?>
<Relationships xmlns="http://schemas.openxmlformats.org/package/2006/relationships"><Relationship Id="rId8" Type="http://schemas.openxmlformats.org/officeDocument/2006/relationships/slideMaster" Target="../slideMasters/slideMaster6.xml"/><Relationship Id="rId3" Type="http://schemas.openxmlformats.org/officeDocument/2006/relationships/tags" Target="../tags/tag629.xml"/><Relationship Id="rId7" Type="http://schemas.openxmlformats.org/officeDocument/2006/relationships/tags" Target="../tags/tag633.xml"/><Relationship Id="rId2" Type="http://schemas.openxmlformats.org/officeDocument/2006/relationships/tags" Target="../tags/tag628.xml"/><Relationship Id="rId1" Type="http://schemas.openxmlformats.org/officeDocument/2006/relationships/tags" Target="../tags/tag627.xml"/><Relationship Id="rId6" Type="http://schemas.openxmlformats.org/officeDocument/2006/relationships/tags" Target="../tags/tag632.xml"/><Relationship Id="rId5" Type="http://schemas.openxmlformats.org/officeDocument/2006/relationships/tags" Target="../tags/tag631.xml"/><Relationship Id="rId10" Type="http://schemas.openxmlformats.org/officeDocument/2006/relationships/image" Target="../media/image15.emf"/><Relationship Id="rId4" Type="http://schemas.openxmlformats.org/officeDocument/2006/relationships/tags" Target="../tags/tag630.xml"/><Relationship Id="rId9" Type="http://schemas.openxmlformats.org/officeDocument/2006/relationships/oleObject" Target="../embeddings/oleObject1.bin"/></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1A483A-D11E-B698-70D1-0A41821EC2C5}"/>
              </a:ext>
            </a:extLst>
          </p:cNvPr>
          <p:cNvSpPr/>
          <p:nvPr userDrawn="1"/>
        </p:nvSpPr>
        <p:spPr>
          <a:xfrm>
            <a:off x="0" y="0"/>
            <a:ext cx="12192000" cy="6858000"/>
          </a:xfrm>
          <a:prstGeom prst="rect">
            <a:avLst/>
          </a:prstGeom>
          <a:solidFill>
            <a:srgbClr val="9ACD3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60AC384-5682-61A3-6577-8DFBBFA19720}"/>
              </a:ext>
            </a:extLst>
          </p:cNvPr>
          <p:cNvSpPr>
            <a:spLocks noGrp="1"/>
          </p:cNvSpPr>
          <p:nvPr>
            <p:ph type="ctrTitle" hasCustomPrompt="1"/>
          </p:nvPr>
        </p:nvSpPr>
        <p:spPr>
          <a:xfrm>
            <a:off x="547814" y="3161315"/>
            <a:ext cx="6774701" cy="839402"/>
          </a:xfrm>
        </p:spPr>
        <p:txBody>
          <a:bodyPr anchor="t">
            <a:normAutofit/>
          </a:bodyPr>
          <a:lstStyle>
            <a:lvl1pPr algn="l">
              <a:defRPr sz="3600">
                <a:solidFill>
                  <a:schemeClr val="bg1"/>
                </a:solidFill>
              </a:defRPr>
            </a:lvl1pPr>
          </a:lstStyle>
          <a:p>
            <a:r>
              <a:rPr lang="en-GB"/>
              <a:t>Townhall Q4</a:t>
            </a:r>
            <a:endParaRPr lang="en-US"/>
          </a:p>
        </p:txBody>
      </p:sp>
      <p:sp>
        <p:nvSpPr>
          <p:cNvPr id="3" name="Subtitle 2">
            <a:extLst>
              <a:ext uri="{FF2B5EF4-FFF2-40B4-BE49-F238E27FC236}">
                <a16:creationId xmlns:a16="http://schemas.microsoft.com/office/drawing/2014/main" id="{0B6F81F8-C184-3561-7DF0-15B3C0C6E13D}"/>
              </a:ext>
            </a:extLst>
          </p:cNvPr>
          <p:cNvSpPr>
            <a:spLocks noGrp="1"/>
          </p:cNvSpPr>
          <p:nvPr>
            <p:ph type="subTitle" idx="1" hasCustomPrompt="1"/>
          </p:nvPr>
        </p:nvSpPr>
        <p:spPr>
          <a:xfrm>
            <a:off x="547815" y="3820252"/>
            <a:ext cx="6063049" cy="839402"/>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January 2025</a:t>
            </a:r>
            <a:endParaRPr lang="en-US"/>
          </a:p>
        </p:txBody>
      </p:sp>
      <p:pic>
        <p:nvPicPr>
          <p:cNvPr id="4" name="Picture 3">
            <a:extLst>
              <a:ext uri="{FF2B5EF4-FFF2-40B4-BE49-F238E27FC236}">
                <a16:creationId xmlns:a16="http://schemas.microsoft.com/office/drawing/2014/main" id="{A9E8FAA8-E55B-20FC-DD86-5FB499157BCF}"/>
              </a:ext>
            </a:extLst>
          </p:cNvPr>
          <p:cNvPicPr>
            <a:picLocks noChangeAspect="1"/>
          </p:cNvPicPr>
          <p:nvPr userDrawn="1"/>
        </p:nvPicPr>
        <p:blipFill>
          <a:blip r:embed="rId2"/>
          <a:stretch>
            <a:fillRect/>
          </a:stretch>
        </p:blipFill>
        <p:spPr>
          <a:xfrm>
            <a:off x="-1" y="5438899"/>
            <a:ext cx="12218280" cy="1419101"/>
          </a:xfrm>
          <a:prstGeom prst="rect">
            <a:avLst/>
          </a:prstGeom>
        </p:spPr>
      </p:pic>
      <p:pic>
        <p:nvPicPr>
          <p:cNvPr id="7" name="Picture 6">
            <a:extLst>
              <a:ext uri="{FF2B5EF4-FFF2-40B4-BE49-F238E27FC236}">
                <a16:creationId xmlns:a16="http://schemas.microsoft.com/office/drawing/2014/main" id="{02F45C5C-816C-76C3-3AF8-A5263B2FC8C8}"/>
              </a:ext>
            </a:extLst>
          </p:cNvPr>
          <p:cNvPicPr>
            <a:picLocks noChangeAspect="1"/>
          </p:cNvPicPr>
          <p:nvPr userDrawn="1"/>
        </p:nvPicPr>
        <p:blipFill>
          <a:blip r:embed="rId3"/>
          <a:stretch>
            <a:fillRect/>
          </a:stretch>
        </p:blipFill>
        <p:spPr>
          <a:xfrm>
            <a:off x="-9940" y="5438899"/>
            <a:ext cx="12218281" cy="1419101"/>
          </a:xfrm>
          <a:prstGeom prst="rect">
            <a:avLst/>
          </a:prstGeom>
        </p:spPr>
      </p:pic>
    </p:spTree>
    <p:extLst>
      <p:ext uri="{BB962C8B-B14F-4D97-AF65-F5344CB8AC3E}">
        <p14:creationId xmlns:p14="http://schemas.microsoft.com/office/powerpoint/2010/main" val="3102834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6C632F-FD14-AEFD-9D56-2260AAF857B0}"/>
              </a:ext>
            </a:extLst>
          </p:cNvPr>
          <p:cNvSpPr>
            <a:spLocks noGrp="1"/>
          </p:cNvSpPr>
          <p:nvPr>
            <p:ph type="dt" sz="half" idx="10"/>
          </p:nvPr>
        </p:nvSpPr>
        <p:spPr/>
        <p:txBody>
          <a:bodyPr/>
          <a:lstStyle/>
          <a:p>
            <a:fld id="{1F7BF7EE-FEB8-124D-9736-5FCBF978AAB1}" type="datetimeFigureOut">
              <a:rPr lang="en-US" smtClean="0"/>
              <a:t>4/22/2025</a:t>
            </a:fld>
            <a:endParaRPr lang="en-US" dirty="0"/>
          </a:p>
        </p:txBody>
      </p:sp>
      <p:sp>
        <p:nvSpPr>
          <p:cNvPr id="3" name="Rectangle 2">
            <a:extLst>
              <a:ext uri="{FF2B5EF4-FFF2-40B4-BE49-F238E27FC236}">
                <a16:creationId xmlns:a16="http://schemas.microsoft.com/office/drawing/2014/main" id="{4BFCF2CF-9B34-5C18-C7F5-835C7AD08B30}"/>
              </a:ext>
            </a:extLst>
          </p:cNvPr>
          <p:cNvSpPr/>
          <p:nvPr userDrawn="1"/>
        </p:nvSpPr>
        <p:spPr>
          <a:xfrm>
            <a:off x="9215252" y="403761"/>
            <a:ext cx="2838203" cy="7481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77BD1111-BE49-FC56-39D1-A9D89CF4D528}"/>
              </a:ext>
            </a:extLst>
          </p:cNvPr>
          <p:cNvPicPr>
            <a:picLocks noChangeAspect="1"/>
          </p:cNvPicPr>
          <p:nvPr userDrawn="1"/>
        </p:nvPicPr>
        <p:blipFill>
          <a:blip r:embed="rId2"/>
          <a:stretch>
            <a:fillRect/>
          </a:stretch>
        </p:blipFill>
        <p:spPr>
          <a:xfrm>
            <a:off x="0" y="5441951"/>
            <a:ext cx="12192000" cy="1416049"/>
          </a:xfrm>
          <a:prstGeom prst="rect">
            <a:avLst/>
          </a:prstGeom>
        </p:spPr>
      </p:pic>
      <p:pic>
        <p:nvPicPr>
          <p:cNvPr id="5" name="Picture 4">
            <a:extLst>
              <a:ext uri="{FF2B5EF4-FFF2-40B4-BE49-F238E27FC236}">
                <a16:creationId xmlns:a16="http://schemas.microsoft.com/office/drawing/2014/main" id="{EE2A2EBC-1748-6107-3244-F4857E8B1C3C}"/>
              </a:ext>
            </a:extLst>
          </p:cNvPr>
          <p:cNvPicPr>
            <a:picLocks noChangeAspect="1"/>
          </p:cNvPicPr>
          <p:nvPr userDrawn="1"/>
        </p:nvPicPr>
        <p:blipFill>
          <a:blip r:embed="rId3"/>
          <a:stretch>
            <a:fillRect/>
          </a:stretch>
        </p:blipFill>
        <p:spPr>
          <a:xfrm>
            <a:off x="-11876" y="5457251"/>
            <a:ext cx="12186709" cy="1415434"/>
          </a:xfrm>
          <a:prstGeom prst="rect">
            <a:avLst/>
          </a:prstGeom>
        </p:spPr>
      </p:pic>
      <p:pic>
        <p:nvPicPr>
          <p:cNvPr id="6" name="Picture 5">
            <a:extLst>
              <a:ext uri="{FF2B5EF4-FFF2-40B4-BE49-F238E27FC236}">
                <a16:creationId xmlns:a16="http://schemas.microsoft.com/office/drawing/2014/main" id="{6F0A7A4E-0C2D-A6B9-A201-B8549D1A971C}"/>
              </a:ext>
            </a:extLst>
          </p:cNvPr>
          <p:cNvPicPr>
            <a:picLocks noChangeAspect="1"/>
          </p:cNvPicPr>
          <p:nvPr userDrawn="1"/>
        </p:nvPicPr>
        <p:blipFill>
          <a:blip r:embed="rId4"/>
          <a:stretch>
            <a:fillRect/>
          </a:stretch>
        </p:blipFill>
        <p:spPr>
          <a:xfrm>
            <a:off x="-1" y="5471768"/>
            <a:ext cx="12192003" cy="1416049"/>
          </a:xfrm>
          <a:prstGeom prst="rect">
            <a:avLst/>
          </a:prstGeom>
        </p:spPr>
      </p:pic>
    </p:spTree>
    <p:extLst>
      <p:ext uri="{BB962C8B-B14F-4D97-AF65-F5344CB8AC3E}">
        <p14:creationId xmlns:p14="http://schemas.microsoft.com/office/powerpoint/2010/main" val="421064161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3"/>
            <a:ext cx="3813048" cy="769441"/>
          </a:xfrm>
          <a:prstGeom prst="rect">
            <a:avLst/>
          </a:prstGeom>
        </p:spPr>
        <p:txBody>
          <a:bodyPr vert="horz" anchor="t">
            <a:noAutofit/>
          </a:bodyPr>
          <a:lstStyle>
            <a:lvl1pPr rtl="0">
              <a:lnSpc>
                <a:spcPct val="100000"/>
              </a:lnSpc>
              <a:defRPr>
                <a:ln w="6350" cap="flat">
                  <a:noFill/>
                  <a:miter lim="800000"/>
                </a:ln>
              </a:defRPr>
            </a:lvl1pPr>
          </a:lstStyle>
          <a:p>
            <a:r>
              <a:rPr lang="en-GB"/>
              <a:t>Click to edit Master title style</a:t>
            </a:r>
          </a:p>
        </p:txBody>
      </p:sp>
      <p:sp>
        <p:nvSpPr>
          <p:cNvPr id="4" name="Slide Number">
            <a:extLst>
              <a:ext uri="{FF2B5EF4-FFF2-40B4-BE49-F238E27FC236}">
                <a16:creationId xmlns:a16="http://schemas.microsoft.com/office/drawing/2014/main" id="{EFB4BF85-6002-4998-80DC-DC1B92544D1D}"/>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GB" sz="900" b="0" dirty="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0E2D5DBB-C1B8-4A27-836D-C2E6D553234D}"/>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GB" sz="800" dirty="0"/>
              <a:t>Source: …</a:t>
            </a:r>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GB"/>
              <a:t>Add tracker</a:t>
            </a:r>
          </a:p>
        </p:txBody>
      </p:sp>
    </p:spTree>
    <p:extLst>
      <p:ext uri="{BB962C8B-B14F-4D97-AF65-F5344CB8AC3E}">
        <p14:creationId xmlns:p14="http://schemas.microsoft.com/office/powerpoint/2010/main" val="8919031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044280"/>
            <a:ext cx="5065776" cy="769441"/>
          </a:xfrm>
          <a:prstGeom prst="rect">
            <a:avLst/>
          </a:prstGeom>
        </p:spPr>
        <p:txBody>
          <a:bodyPr vert="horz" rIns="365760" anchor="ctr">
            <a:noAutofit/>
          </a:bodyPr>
          <a:lstStyle>
            <a:lvl1pPr rtl="0">
              <a:defRPr>
                <a:ln w="6350" cap="flat">
                  <a:noFill/>
                  <a:miter lim="800000"/>
                </a:ln>
              </a:defRPr>
            </a:lvl1pPr>
          </a:lstStyle>
          <a:p>
            <a:r>
              <a:rPr lang="en-GB"/>
              <a:t>Click to edit Master title style</a:t>
            </a:r>
          </a:p>
        </p:txBody>
      </p:sp>
      <p:sp>
        <p:nvSpPr>
          <p:cNvPr id="9" name="Slide Number">
            <a:extLst>
              <a:ext uri="{FF2B5EF4-FFF2-40B4-BE49-F238E27FC236}">
                <a16:creationId xmlns:a16="http://schemas.microsoft.com/office/drawing/2014/main" id="{2BF771FC-DD10-42B6-A51E-7F1E26F8184D}"/>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GB" sz="900" b="0" dirty="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C0D33C43-5B9F-44B4-82FA-BAAD11A7FB8E}"/>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GB" sz="800" dirty="0"/>
              <a:t>Source: …</a:t>
            </a:r>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GB"/>
              <a:t>Add tracker</a:t>
            </a:r>
          </a:p>
        </p:txBody>
      </p:sp>
    </p:spTree>
    <p:extLst>
      <p:ext uri="{BB962C8B-B14F-4D97-AF65-F5344CB8AC3E}">
        <p14:creationId xmlns:p14="http://schemas.microsoft.com/office/powerpoint/2010/main" val="112067620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DCF374B-2477-45CD-A00B-B8676A45ACD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4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3"/>
            </p:custDataLst>
          </p:nvPr>
        </p:nvSpPr>
        <p:spPr>
          <a:xfrm>
            <a:off x="554736" y="4580468"/>
            <a:ext cx="11082528" cy="677108"/>
          </a:xfrm>
        </p:spPr>
        <p:txBody>
          <a:bodyPr vert="horz" anchor="b">
            <a:noAutofit/>
          </a:bodyPr>
          <a:lstStyle>
            <a:lvl1pPr rtl="0">
              <a:lnSpc>
                <a:spcPct val="100000"/>
              </a:lnSpc>
              <a:defRPr sz="4400"/>
            </a:lvl1pPr>
          </a:lstStyle>
          <a:p>
            <a:r>
              <a:rPr lang="en-GB"/>
              <a:t>Click to edit Master title style</a:t>
            </a:r>
          </a:p>
        </p:txBody>
      </p:sp>
      <p:sp>
        <p:nvSpPr>
          <p:cNvPr id="8" name="Slide Number">
            <a:extLst>
              <a:ext uri="{FF2B5EF4-FFF2-40B4-BE49-F238E27FC236}">
                <a16:creationId xmlns:a16="http://schemas.microsoft.com/office/drawing/2014/main" id="{A86AE8A6-05EF-4E76-AAAD-41743692E9F9}"/>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GB" sz="900" b="0" dirty="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B871FE09-BB6E-4334-B0EA-E52395AA61B3}"/>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GB" sz="800" dirty="0"/>
              <a:t>Source: …</a:t>
            </a:r>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GB"/>
              <a:t>Add tracker</a:t>
            </a:r>
          </a:p>
        </p:txBody>
      </p:sp>
    </p:spTree>
    <p:extLst>
      <p:ext uri="{BB962C8B-B14F-4D97-AF65-F5344CB8AC3E}">
        <p14:creationId xmlns:p14="http://schemas.microsoft.com/office/powerpoint/2010/main" val="192419560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3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3"/>
            </p:custDataLst>
          </p:nvPr>
        </p:nvSpPr>
        <p:spPr>
          <a:xfrm>
            <a:off x="1505712" y="3556229"/>
            <a:ext cx="9180576" cy="523220"/>
          </a:xfrm>
          <a:prstGeom prst="rect">
            <a:avLst/>
          </a:prstGeom>
        </p:spPr>
        <p:txBody>
          <a:bodyPr vert="horz">
            <a:spAutoFit/>
          </a:bodyPr>
          <a:lstStyle>
            <a:lvl1pPr rtl="0">
              <a:lnSpc>
                <a:spcPct val="105000"/>
              </a:lnSpc>
              <a:defRPr sz="3400"/>
            </a:lvl1pPr>
          </a:lstStyle>
          <a:p>
            <a:r>
              <a:rPr lang="en-GB"/>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4"/>
            </p:custDataLst>
          </p:nvPr>
        </p:nvSpPr>
        <p:spPr>
          <a:xfrm>
            <a:off x="1505712" y="4284630"/>
            <a:ext cx="9180576"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quote source</a:t>
            </a:r>
          </a:p>
        </p:txBody>
      </p:sp>
      <p:sp>
        <p:nvSpPr>
          <p:cNvPr id="9" name="Slide Number">
            <a:extLst>
              <a:ext uri="{FF2B5EF4-FFF2-40B4-BE49-F238E27FC236}">
                <a16:creationId xmlns:a16="http://schemas.microsoft.com/office/drawing/2014/main" id="{FAEB6FCE-50CC-4F2B-A5B3-CB508EDFCD46}"/>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GB" sz="900" b="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97195F4E-ECA7-41A9-AFF3-0C4DAD103DA6}"/>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GB" sz="800" dirty="0"/>
              <a:t>Source: …</a:t>
            </a: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GB"/>
              <a:t>Add tracker</a:t>
            </a:r>
          </a:p>
        </p:txBody>
      </p:sp>
    </p:spTree>
    <p:extLst>
      <p:ext uri="{BB962C8B-B14F-4D97-AF65-F5344CB8AC3E}">
        <p14:creationId xmlns:p14="http://schemas.microsoft.com/office/powerpoint/2010/main" val="322108043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chemeClr val="accent2">
              <a:lumMod val="40000"/>
              <a:lumOff val="6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GB" dirty="0">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GB" sz="900" b="0" dirty="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5"/>
            </p:custDataLst>
          </p:nvPr>
        </p:nvSpPr>
        <p:spPr>
          <a:xfrm>
            <a:off x="554736" y="2744369"/>
            <a:ext cx="2514600" cy="769441"/>
          </a:xfrm>
        </p:spPr>
        <p:txBody>
          <a:bodyPr vert="horz" wrap="square" lIns="0" tIns="0" rIns="0" bIns="0" rtlCol="0" anchor="b" anchorCtr="0">
            <a:noAutofit/>
          </a:bodyPr>
          <a:lstStyle>
            <a:lvl1pPr rtl="0">
              <a:defRPr lang="en-US" dirty="0"/>
            </a:lvl1pPr>
          </a:lstStyle>
          <a:p>
            <a:pPr lvl="0"/>
            <a:r>
              <a:rPr lang="en-GB"/>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6"/>
            </p:custDataLst>
          </p:nvPr>
        </p:nvSpPr>
        <p:spPr>
          <a:xfrm>
            <a:off x="554736" y="3659644"/>
            <a:ext cx="2514600" cy="492443"/>
          </a:xfrm>
          <a:prstGeom prst="rect">
            <a:avLst/>
          </a:prstGeom>
        </p:spPr>
        <p:txBody>
          <a:bodyPr wrap="square">
            <a:sp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GB"/>
              <a:t>Click to edit Master subtitle style</a:t>
            </a:r>
          </a:p>
        </p:txBody>
      </p:sp>
      <p:sp>
        <p:nvSpPr>
          <p:cNvPr id="21" name="5. Source" hidden="1">
            <a:extLst>
              <a:ext uri="{FF2B5EF4-FFF2-40B4-BE49-F238E27FC236}">
                <a16:creationId xmlns:a16="http://schemas.microsoft.com/office/drawing/2014/main" id="{25B2DE14-9B3F-4199-B082-9FEB12CE57EA}"/>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GB" sz="800" dirty="0"/>
              <a:t>Source: …</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8"/>
            </p:custDataLst>
          </p:nvPr>
        </p:nvSpPr>
        <p:spPr>
          <a:xfrm>
            <a:off x="554735" y="41597"/>
            <a:ext cx="2514601"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GB"/>
              <a:t>Add tracker</a:t>
            </a:r>
          </a:p>
        </p:txBody>
      </p:sp>
      <p:pic>
        <p:nvPicPr>
          <p:cNvPr id="11" name="Picture 10">
            <a:extLst>
              <a:ext uri="{FF2B5EF4-FFF2-40B4-BE49-F238E27FC236}">
                <a16:creationId xmlns:a16="http://schemas.microsoft.com/office/drawing/2014/main" id="{12A53449-F902-4AE5-ABB2-AB8BE2F1EF5B}"/>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bwMode="ltGray">
          <a:xfrm>
            <a:off x="10333971" y="6427373"/>
            <a:ext cx="1080178" cy="231466"/>
          </a:xfrm>
          <a:prstGeom prst="rect">
            <a:avLst/>
          </a:prstGeom>
        </p:spPr>
      </p:pic>
    </p:spTree>
    <p:extLst>
      <p:ext uri="{BB962C8B-B14F-4D97-AF65-F5344CB8AC3E}">
        <p14:creationId xmlns:p14="http://schemas.microsoft.com/office/powerpoint/2010/main" val="26680383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chemeClr val="accent2">
              <a:lumMod val="40000"/>
              <a:lumOff val="6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rtl="0"/>
            <a:endParaRPr lang="en-GB" dirty="0">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GB" sz="900" b="0" dirty="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5"/>
            </p:custDataLst>
          </p:nvPr>
        </p:nvSpPr>
        <p:spPr>
          <a:xfrm>
            <a:off x="554736" y="2744369"/>
            <a:ext cx="3465576" cy="769441"/>
          </a:xfrm>
          <a:prstGeom prst="rect">
            <a:avLst/>
          </a:prstGeom>
        </p:spPr>
        <p:txBody>
          <a:bodyPr vert="horz" wrap="square" lIns="0" tIns="0" rIns="0" bIns="0" rtlCol="0" anchor="b" anchorCtr="0">
            <a:noAutofit/>
          </a:bodyPr>
          <a:lstStyle>
            <a:lvl1pPr rtl="0">
              <a:defRPr lang="en-US" dirty="0"/>
            </a:lvl1pPr>
          </a:lstStyle>
          <a:p>
            <a:pPr lvl="0"/>
            <a:r>
              <a:rPr lang="en-GB"/>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6"/>
            </p:custDataLst>
          </p:nvPr>
        </p:nvSpPr>
        <p:spPr>
          <a:xfrm>
            <a:off x="554735" y="3659644"/>
            <a:ext cx="3465575" cy="246221"/>
          </a:xfrm>
          <a:prstGeom prst="rect">
            <a:avLst/>
          </a:prstGeom>
        </p:spPr>
        <p:txBody>
          <a:bodyPr wrap="square">
            <a:sp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GB"/>
              <a:t>Click to edit Master subtitle style</a:t>
            </a:r>
          </a:p>
        </p:txBody>
      </p:sp>
      <p:sp>
        <p:nvSpPr>
          <p:cNvPr id="21" name="5. Source" hidden="1">
            <a:extLst>
              <a:ext uri="{FF2B5EF4-FFF2-40B4-BE49-F238E27FC236}">
                <a16:creationId xmlns:a16="http://schemas.microsoft.com/office/drawing/2014/main" id="{DA204BE1-D5C8-4D03-9090-21D41FEC78E0}"/>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GB" sz="800" dirty="0"/>
              <a:t>Source: …</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8"/>
            </p:custDataLst>
          </p:nvPr>
        </p:nvSpPr>
        <p:spPr>
          <a:xfrm>
            <a:off x="554735" y="41597"/>
            <a:ext cx="3465577"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GB"/>
              <a:t>Add tracker</a:t>
            </a:r>
          </a:p>
        </p:txBody>
      </p:sp>
      <p:pic>
        <p:nvPicPr>
          <p:cNvPr id="11" name="Picture 10">
            <a:extLst>
              <a:ext uri="{FF2B5EF4-FFF2-40B4-BE49-F238E27FC236}">
                <a16:creationId xmlns:a16="http://schemas.microsoft.com/office/drawing/2014/main" id="{BA04D873-87D3-4FE1-B7AA-942265F0FE64}"/>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bwMode="ltGray">
          <a:xfrm>
            <a:off x="10333971" y="6427373"/>
            <a:ext cx="1080178" cy="231466"/>
          </a:xfrm>
          <a:prstGeom prst="rect">
            <a:avLst/>
          </a:prstGeom>
        </p:spPr>
      </p:pic>
    </p:spTree>
    <p:extLst>
      <p:ext uri="{BB962C8B-B14F-4D97-AF65-F5344CB8AC3E}">
        <p14:creationId xmlns:p14="http://schemas.microsoft.com/office/powerpoint/2010/main" val="215092897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chemeClr val="accent2">
              <a:lumMod val="40000"/>
              <a:lumOff val="6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rtl="0"/>
            <a:endParaRPr lang="en-GB" dirty="0">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GB" sz="900" b="0" dirty="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72212"/>
            <a:ext cx="5065776" cy="731520"/>
          </a:xfrm>
        </p:spPr>
        <p:txBody>
          <a:bodyPr vert="horz"/>
          <a:lstStyle>
            <a:lvl1pPr rtl="0">
              <a:defRPr/>
            </a:lvl1pPr>
          </a:lstStyle>
          <a:p>
            <a:r>
              <a:rPr lang="en-GB"/>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919250"/>
            <a:ext cx="5065776"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GB" sz="800" dirty="0"/>
              <a:t>Source: …</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GB"/>
              <a:t>Add tracker</a:t>
            </a:r>
          </a:p>
        </p:txBody>
      </p:sp>
      <p:pic>
        <p:nvPicPr>
          <p:cNvPr id="11" name="Picture 10">
            <a:extLst>
              <a:ext uri="{FF2B5EF4-FFF2-40B4-BE49-F238E27FC236}">
                <a16:creationId xmlns:a16="http://schemas.microsoft.com/office/drawing/2014/main" id="{724C42AA-D6A4-44A5-A052-71691B7E0027}"/>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bwMode="ltGray">
          <a:xfrm>
            <a:off x="10333971" y="6427373"/>
            <a:ext cx="1080178" cy="231466"/>
          </a:xfrm>
          <a:prstGeom prst="rect">
            <a:avLst/>
          </a:prstGeom>
        </p:spPr>
      </p:pic>
    </p:spTree>
    <p:extLst>
      <p:ext uri="{BB962C8B-B14F-4D97-AF65-F5344CB8AC3E}">
        <p14:creationId xmlns:p14="http://schemas.microsoft.com/office/powerpoint/2010/main" val="212660534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72" imgH="588" progId="TCLayout.ActiveDocument.1">
                  <p:embed/>
                </p:oleObj>
              </mc:Choice>
              <mc:Fallback>
                <p:oleObj name="think-cell Slide" r:id="rId10"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3"/>
            </p:custDataLst>
          </p:nvPr>
        </p:nvSpPr>
        <p:spPr>
          <a:xfrm>
            <a:off x="554736" y="172212"/>
            <a:ext cx="6967728" cy="731520"/>
          </a:xfrm>
        </p:spPr>
        <p:txBody>
          <a:bodyPr vert="horz"/>
          <a:lstStyle>
            <a:lvl1pPr rtl="0">
              <a:defRPr/>
            </a:lvl1pPr>
          </a:lstStyle>
          <a:p>
            <a:r>
              <a:rPr lang="en-GB"/>
              <a:t>Click to edit Master title style</a:t>
            </a: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chemeClr val="accent2">
              <a:lumMod val="40000"/>
              <a:lumOff val="6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rtl="0"/>
            <a:endParaRPr lang="en-GB" dirty="0">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GB" sz="900" b="0" dirty="0">
              <a:solidFill>
                <a:schemeClr val="tx1"/>
              </a:solidFill>
              <a:latin typeface="+mn-lt"/>
              <a:ea typeface="+mn-ea"/>
              <a:cs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6"/>
            </p:custDataLst>
          </p:nvPr>
        </p:nvSpPr>
        <p:spPr>
          <a:xfrm>
            <a:off x="554736" y="919250"/>
            <a:ext cx="6967728"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21" name="5. Source" hidden="1">
            <a:extLst>
              <a:ext uri="{FF2B5EF4-FFF2-40B4-BE49-F238E27FC236}">
                <a16:creationId xmlns:a16="http://schemas.microsoft.com/office/drawing/2014/main" id="{F25A304F-F50E-4F96-991D-CFEB07060178}"/>
              </a:ext>
            </a:extLst>
          </p:cNvPr>
          <p:cNvSpPr txBox="1"/>
          <p:nvPr userDrawn="1">
            <p:custDataLst>
              <p:tags r:id="rId7"/>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GB" sz="800" dirty="0">
                <a:solidFill>
                  <a:schemeClr val="tx1"/>
                </a:solidFill>
              </a:rPr>
              <a:t>Source: …</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GB"/>
              <a:t>Add tracker</a:t>
            </a:r>
          </a:p>
        </p:txBody>
      </p:sp>
      <p:pic>
        <p:nvPicPr>
          <p:cNvPr id="11" name="Picture 10">
            <a:extLst>
              <a:ext uri="{FF2B5EF4-FFF2-40B4-BE49-F238E27FC236}">
                <a16:creationId xmlns:a16="http://schemas.microsoft.com/office/drawing/2014/main" id="{9AD1CB9A-6F8E-4CE9-8249-C06D8DEA8A87}"/>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bwMode="ltGray">
          <a:xfrm>
            <a:off x="10333971" y="6427373"/>
            <a:ext cx="1080178" cy="231466"/>
          </a:xfrm>
          <a:prstGeom prst="rect">
            <a:avLst/>
          </a:prstGeom>
        </p:spPr>
      </p:pic>
    </p:spTree>
    <p:extLst>
      <p:ext uri="{BB962C8B-B14F-4D97-AF65-F5344CB8AC3E}">
        <p14:creationId xmlns:p14="http://schemas.microsoft.com/office/powerpoint/2010/main" val="146021240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chemeClr val="accent2">
              <a:lumMod val="40000"/>
              <a:lumOff val="6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rtl="0"/>
            <a:endParaRPr lang="en-GB" noProof="0" dirty="0">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GB" sz="900" b="0" i="0" u="none" strike="noStrike" kern="1200" cap="none" spc="0" normalizeH="0" baseline="0" noProof="0" smtClean="0">
                <a:ln>
                  <a:noFill/>
                </a:ln>
                <a:solidFill>
                  <a:schemeClr val="tx1"/>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72212"/>
            <a:ext cx="7918704" cy="731520"/>
          </a:xfrm>
        </p:spPr>
        <p:txBody>
          <a:bodyPr vert="horz"/>
          <a:lstStyle>
            <a:lvl1pPr rtl="0">
              <a:defRPr/>
            </a:lvl1pPr>
          </a:lstStyle>
          <a:p>
            <a:r>
              <a:rPr lang="en-GB"/>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919250"/>
            <a:ext cx="7918704" cy="246221"/>
          </a:xfrm>
          <a:prstGeom prst="rect">
            <a:avLst/>
          </a:prstGeom>
        </p:spPr>
        <p:txBody>
          <a:bodyPr wrap="square">
            <a:spAutoFit/>
          </a:bodyPr>
          <a:lstStyle>
            <a:lvl1pPr marL="0" indent="0" algn="l" rtl="0">
              <a:buNone/>
              <a:defRPr sz="1600" b="0" u="none"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GB" sz="8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GB"/>
              <a:t>Add tracker</a:t>
            </a:r>
          </a:p>
        </p:txBody>
      </p:sp>
      <p:pic>
        <p:nvPicPr>
          <p:cNvPr id="11" name="Picture 10">
            <a:extLst>
              <a:ext uri="{FF2B5EF4-FFF2-40B4-BE49-F238E27FC236}">
                <a16:creationId xmlns:a16="http://schemas.microsoft.com/office/drawing/2014/main" id="{E340A8E4-4368-4B84-94BF-6019EF917067}"/>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bwMode="ltGray">
          <a:xfrm>
            <a:off x="10333971" y="6427373"/>
            <a:ext cx="1080178" cy="231466"/>
          </a:xfrm>
          <a:prstGeom prst="rect">
            <a:avLst/>
          </a:prstGeom>
        </p:spPr>
      </p:pic>
    </p:spTree>
    <p:extLst>
      <p:ext uri="{BB962C8B-B14F-4D97-AF65-F5344CB8AC3E}">
        <p14:creationId xmlns:p14="http://schemas.microsoft.com/office/powerpoint/2010/main" val="33798983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58AAF75-30DC-408A-933A-149F2D14D18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3"/>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GB" sz="900" b="0" dirty="0">
              <a:solidFill>
                <a:schemeClr val="tx1"/>
              </a:solidFill>
              <a:latin typeface="+mn-lt"/>
              <a:ea typeface="+mn-ea"/>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4"/>
            </p:custDataLst>
          </p:nvPr>
        </p:nvSpPr>
        <p:spPr>
          <a:xfrm>
            <a:off x="554736" y="941653"/>
            <a:ext cx="11082528" cy="384721"/>
          </a:xfrm>
        </p:spPr>
        <p:txBody>
          <a:bodyPr vert="horz">
            <a:spAutoFit/>
          </a:bodyPr>
          <a:lstStyle>
            <a:lvl1pPr rtl="0">
              <a:defRPr/>
            </a:lvl1pPr>
          </a:lstStyle>
          <a:p>
            <a:r>
              <a:rPr lang="en-GB"/>
              <a:t>Click to edit Master title style</a:t>
            </a:r>
          </a:p>
        </p:txBody>
      </p:sp>
      <p:sp>
        <p:nvSpPr>
          <p:cNvPr id="10" name="5. Source" hidden="1">
            <a:extLst>
              <a:ext uri="{FF2B5EF4-FFF2-40B4-BE49-F238E27FC236}">
                <a16:creationId xmlns:a16="http://schemas.microsoft.com/office/drawing/2014/main" id="{81E2484B-3E40-408C-A350-5EB40C8A09F0}"/>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GB" sz="800" dirty="0"/>
              <a:t>Source: …</a:t>
            </a:r>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GB"/>
              <a:t>Add tracker</a:t>
            </a:r>
          </a:p>
        </p:txBody>
      </p:sp>
      <p:pic>
        <p:nvPicPr>
          <p:cNvPr id="11" name="Picture 10">
            <a:extLst>
              <a:ext uri="{FF2B5EF4-FFF2-40B4-BE49-F238E27FC236}">
                <a16:creationId xmlns:a16="http://schemas.microsoft.com/office/drawing/2014/main" id="{E1ED0DE2-B5A4-4EAC-A05E-1D371A52DD1A}"/>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bwMode="ltGray">
          <a:xfrm>
            <a:off x="10333971" y="6427373"/>
            <a:ext cx="1080178" cy="231466"/>
          </a:xfrm>
          <a:prstGeom prst="rect">
            <a:avLst/>
          </a:prstGeom>
        </p:spPr>
      </p:pic>
    </p:spTree>
    <p:extLst>
      <p:ext uri="{BB962C8B-B14F-4D97-AF65-F5344CB8AC3E}">
        <p14:creationId xmlns:p14="http://schemas.microsoft.com/office/powerpoint/2010/main" val="446286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54F71-5299-E07F-E7BB-D98424540163}"/>
              </a:ext>
            </a:extLst>
          </p:cNvPr>
          <p:cNvSpPr>
            <a:spLocks noGrp="1"/>
          </p:cNvSpPr>
          <p:nvPr>
            <p:ph type="title"/>
          </p:nvPr>
        </p:nvSpPr>
        <p:spPr>
          <a:xfrm>
            <a:off x="452669" y="1320800"/>
            <a:ext cx="3681412" cy="1600200"/>
          </a:xfrm>
        </p:spPr>
        <p:txBody>
          <a:bodyPr anchor="t">
            <a:normAutofit/>
          </a:bodyPr>
          <a:lstStyle>
            <a:lvl1pPr>
              <a:defRPr sz="28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E1A96D1A-CE7C-C60B-3676-99B2BA314343}"/>
              </a:ext>
            </a:extLst>
          </p:cNvPr>
          <p:cNvSpPr>
            <a:spLocks noGrp="1"/>
          </p:cNvSpPr>
          <p:nvPr>
            <p:ph idx="1"/>
          </p:nvPr>
        </p:nvSpPr>
        <p:spPr>
          <a:xfrm>
            <a:off x="5183188" y="1320800"/>
            <a:ext cx="6172200" cy="4343401"/>
          </a:xfrm>
        </p:spPr>
        <p:txBody>
          <a:bodyPr anchor="ctr"/>
          <a:lstStyle>
            <a:lvl1pPr>
              <a:defRPr sz="2400"/>
            </a:lvl1pPr>
            <a:lvl2pPr>
              <a:defRPr sz="2200"/>
            </a:lvl2pPr>
            <a:lvl3pPr>
              <a:defRPr sz="1800"/>
            </a:lvl3pPr>
            <a:lvl4pPr>
              <a:defRPr sz="1600"/>
            </a:lvl4pPr>
            <a:lvl5pPr>
              <a:defRPr sz="12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E854A7B5-B726-2888-5D1A-CD9E5E93DD9B}"/>
              </a:ext>
            </a:extLst>
          </p:cNvPr>
          <p:cNvSpPr>
            <a:spLocks noGrp="1"/>
          </p:cNvSpPr>
          <p:nvPr>
            <p:ph type="body" sz="half" idx="2"/>
          </p:nvPr>
        </p:nvSpPr>
        <p:spPr>
          <a:xfrm>
            <a:off x="452669" y="2921000"/>
            <a:ext cx="3681412" cy="27432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ADCACE3-294A-16E5-A557-277E64B98D2D}"/>
              </a:ext>
            </a:extLst>
          </p:cNvPr>
          <p:cNvSpPr>
            <a:spLocks noGrp="1"/>
          </p:cNvSpPr>
          <p:nvPr>
            <p:ph type="dt" sz="half" idx="10"/>
          </p:nvPr>
        </p:nvSpPr>
        <p:spPr/>
        <p:txBody>
          <a:bodyPr/>
          <a:lstStyle/>
          <a:p>
            <a:fld id="{1F7BF7EE-FEB8-124D-9736-5FCBF978AAB1}" type="datetimeFigureOut">
              <a:rPr lang="en-US" smtClean="0"/>
              <a:t>4/22/2025</a:t>
            </a:fld>
            <a:endParaRPr lang="en-US" dirty="0"/>
          </a:p>
        </p:txBody>
      </p:sp>
      <p:sp>
        <p:nvSpPr>
          <p:cNvPr id="6" name="Rectangle 5">
            <a:extLst>
              <a:ext uri="{FF2B5EF4-FFF2-40B4-BE49-F238E27FC236}">
                <a16:creationId xmlns:a16="http://schemas.microsoft.com/office/drawing/2014/main" id="{DA0CD704-A5D0-1DE2-33D6-B460E1475D1C}"/>
              </a:ext>
            </a:extLst>
          </p:cNvPr>
          <p:cNvSpPr/>
          <p:nvPr userDrawn="1"/>
        </p:nvSpPr>
        <p:spPr>
          <a:xfrm>
            <a:off x="9215252" y="403761"/>
            <a:ext cx="2838203" cy="7481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4E94B354-896D-F7FD-6849-81957D60FCCD}"/>
              </a:ext>
            </a:extLst>
          </p:cNvPr>
          <p:cNvPicPr>
            <a:picLocks noChangeAspect="1"/>
          </p:cNvPicPr>
          <p:nvPr userDrawn="1"/>
        </p:nvPicPr>
        <p:blipFill>
          <a:blip r:embed="rId2"/>
          <a:stretch>
            <a:fillRect/>
          </a:stretch>
        </p:blipFill>
        <p:spPr>
          <a:xfrm>
            <a:off x="0" y="5441951"/>
            <a:ext cx="12192000" cy="1416049"/>
          </a:xfrm>
          <a:prstGeom prst="rect">
            <a:avLst/>
          </a:prstGeom>
        </p:spPr>
      </p:pic>
      <p:pic>
        <p:nvPicPr>
          <p:cNvPr id="8" name="Picture 7">
            <a:extLst>
              <a:ext uri="{FF2B5EF4-FFF2-40B4-BE49-F238E27FC236}">
                <a16:creationId xmlns:a16="http://schemas.microsoft.com/office/drawing/2014/main" id="{2509FE21-EF24-4F7F-9290-7BB3E632F34B}"/>
              </a:ext>
            </a:extLst>
          </p:cNvPr>
          <p:cNvPicPr>
            <a:picLocks noChangeAspect="1"/>
          </p:cNvPicPr>
          <p:nvPr userDrawn="1"/>
        </p:nvPicPr>
        <p:blipFill>
          <a:blip r:embed="rId3"/>
          <a:stretch>
            <a:fillRect/>
          </a:stretch>
        </p:blipFill>
        <p:spPr>
          <a:xfrm>
            <a:off x="-11876" y="5457251"/>
            <a:ext cx="12186709" cy="1415434"/>
          </a:xfrm>
          <a:prstGeom prst="rect">
            <a:avLst/>
          </a:prstGeom>
        </p:spPr>
      </p:pic>
      <p:pic>
        <p:nvPicPr>
          <p:cNvPr id="9" name="Picture 8">
            <a:extLst>
              <a:ext uri="{FF2B5EF4-FFF2-40B4-BE49-F238E27FC236}">
                <a16:creationId xmlns:a16="http://schemas.microsoft.com/office/drawing/2014/main" id="{097F8749-D548-7DA9-066A-28C2832CA4AD}"/>
              </a:ext>
            </a:extLst>
          </p:cNvPr>
          <p:cNvPicPr>
            <a:picLocks noChangeAspect="1"/>
          </p:cNvPicPr>
          <p:nvPr userDrawn="1"/>
        </p:nvPicPr>
        <p:blipFill>
          <a:blip r:embed="rId4"/>
          <a:stretch>
            <a:fillRect/>
          </a:stretch>
        </p:blipFill>
        <p:spPr>
          <a:xfrm>
            <a:off x="-1" y="5471768"/>
            <a:ext cx="12192003" cy="1416049"/>
          </a:xfrm>
          <a:prstGeom prst="rect">
            <a:avLst/>
          </a:prstGeom>
        </p:spPr>
      </p:pic>
    </p:spTree>
    <p:extLst>
      <p:ext uri="{BB962C8B-B14F-4D97-AF65-F5344CB8AC3E}">
        <p14:creationId xmlns:p14="http://schemas.microsoft.com/office/powerpoint/2010/main" val="391991549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Slide Number">
            <a:extLst>
              <a:ext uri="{FF2B5EF4-FFF2-40B4-BE49-F238E27FC236}">
                <a16:creationId xmlns:a16="http://schemas.microsoft.com/office/drawing/2014/main" id="{6982A9EE-ED1D-4D7E-84CA-3C36D0891D68}"/>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GB" sz="900" b="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09F9A864-CDB7-4063-BBF8-591908AA18D0}"/>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GB" sz="800" dirty="0"/>
              <a:t>Source: …</a:t>
            </a:r>
          </a:p>
        </p:txBody>
      </p:sp>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GB"/>
              <a:t>Add tracker</a:t>
            </a:r>
          </a:p>
        </p:txBody>
      </p:sp>
      <p:pic>
        <p:nvPicPr>
          <p:cNvPr id="6" name="Picture 5">
            <a:extLst>
              <a:ext uri="{FF2B5EF4-FFF2-40B4-BE49-F238E27FC236}">
                <a16:creationId xmlns:a16="http://schemas.microsoft.com/office/drawing/2014/main" id="{57AD87F9-3508-4CC3-9B9C-BA5C8AB245CC}"/>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bwMode="ltGray">
          <a:xfrm>
            <a:off x="10333971" y="6427373"/>
            <a:ext cx="1080178" cy="231466"/>
          </a:xfrm>
          <a:prstGeom prst="rect">
            <a:avLst/>
          </a:prstGeom>
        </p:spPr>
      </p:pic>
    </p:spTree>
    <p:extLst>
      <p:ext uri="{BB962C8B-B14F-4D97-AF65-F5344CB8AC3E}">
        <p14:creationId xmlns:p14="http://schemas.microsoft.com/office/powerpoint/2010/main" val="278943553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5. Source" hidden="1">
            <a:extLst>
              <a:ext uri="{FF2B5EF4-FFF2-40B4-BE49-F238E27FC236}">
                <a16:creationId xmlns:a16="http://schemas.microsoft.com/office/drawing/2014/main" id="{330AE89A-7771-4A6E-A02D-893DCB66C876}"/>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GB" sz="800" dirty="0"/>
              <a:t>Source: …</a:t>
            </a:r>
          </a:p>
        </p:txBody>
      </p:sp>
      <p:pic>
        <p:nvPicPr>
          <p:cNvPr id="5" name="Picture 4">
            <a:extLst>
              <a:ext uri="{FF2B5EF4-FFF2-40B4-BE49-F238E27FC236}">
                <a16:creationId xmlns:a16="http://schemas.microsoft.com/office/drawing/2014/main" id="{CE28F0A6-3B65-44B7-980D-1F560792E3D1}"/>
              </a:ext>
            </a:extLst>
          </p:cNvPr>
          <p:cNvPicPr>
            <a:picLocks noChangeAspect="1"/>
          </p:cNvPicPr>
          <p:nvPr userDrawn="1"/>
        </p:nvPicPr>
        <p:blipFill>
          <a:blip r:embed="rId6"/>
          <a:stretch>
            <a:fillRect/>
          </a:stretch>
        </p:blipFill>
        <p:spPr bwMode="ltGray">
          <a:xfrm>
            <a:off x="4351861" y="3055257"/>
            <a:ext cx="3488278" cy="747486"/>
          </a:xfrm>
          <a:prstGeom prst="rect">
            <a:avLst/>
          </a:prstGeom>
        </p:spPr>
      </p:pic>
    </p:spTree>
    <p:extLst>
      <p:ext uri="{BB962C8B-B14F-4D97-AF65-F5344CB8AC3E}">
        <p14:creationId xmlns:p14="http://schemas.microsoft.com/office/powerpoint/2010/main" val="414560876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userDrawn="1">
  <p:cSld name="1_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6" imgW="572" imgH="588" progId="TCLayout.ActiveDocument.1">
                  <p:embed/>
                </p:oleObj>
              </mc:Choice>
              <mc:Fallback>
                <p:oleObj name="think-cell Slide" r:id="rId16"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8F8ABD0-305F-4DFC-AC60-1FB7BB16830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eaLnBrk="1">
              <a:lnSpc>
                <a:spcPct val="100000"/>
              </a:lnSpc>
              <a:spcBef>
                <a:spcPct val="0"/>
              </a:spcBef>
              <a:spcAft>
                <a:spcPct val="0"/>
              </a:spcAft>
            </a:pPr>
            <a:endParaRPr lang="en-GB" sz="2500" b="1" i="0" baseline="0" dirty="0">
              <a:solidFill>
                <a:schemeClr val="bg1"/>
              </a:solidFill>
              <a:latin typeface="Georgia" panose="02040502050405020303" pitchFamily="18" charset="0"/>
              <a:ea typeface="+mj-ea"/>
              <a:cs typeface="+mj-cs"/>
              <a:sym typeface="Georgia" panose="02040502050405020303" pitchFamily="18"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3"/>
            </p:custDataLst>
          </p:nvPr>
        </p:nvSpPr>
        <p:spPr>
          <a:xfrm>
            <a:off x="554736" y="172212"/>
            <a:ext cx="6967728" cy="731520"/>
          </a:xfrm>
        </p:spPr>
        <p:txBody>
          <a:bodyPr vert="horz"/>
          <a:lstStyle>
            <a:lvl1pPr rtl="0">
              <a:defRPr/>
            </a:lvl1pPr>
          </a:lstStyle>
          <a:p>
            <a:r>
              <a:rPr lang="en-GB"/>
              <a:t>Click to edit Master title style</a:t>
            </a: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rgbClr val="E6E6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GB" dirty="0">
              <a:solidFill>
                <a:srgbClr val="F0F0F0"/>
              </a:solidFill>
              <a:latin typeface="Arial" panose="020B0604020202020204" pitchFamily="34" charset="0"/>
            </a:endParaRPr>
          </a:p>
        </p:txBody>
      </p:sp>
      <p:sp>
        <p:nvSpPr>
          <p:cNvPr id="16" name="SlideLogoText">
            <a:extLst>
              <a:ext uri="{FF2B5EF4-FFF2-40B4-BE49-F238E27FC236}">
                <a16:creationId xmlns:a16="http://schemas.microsoft.com/office/drawing/2014/main" id="{AEC46ACE-42CD-4304-9E51-86DBC38CA4EB}"/>
              </a:ext>
            </a:extLst>
          </p:cNvPr>
          <p:cNvSpPr txBox="1"/>
          <p:nvPr userDrawn="1">
            <p:custDataLst>
              <p:tags r:id="rId5"/>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latin typeface="+mn-lt"/>
                <a:ea typeface="+mn-ea"/>
                <a:cs typeface="Arial" panose="020B0604020202020204" pitchFamily="34" charset="0"/>
              </a:rPr>
              <a:t>McKinsey &amp; Company</a:t>
            </a: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6"/>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GB" sz="900" dirty="0">
              <a:solidFill>
                <a:schemeClr val="tx1"/>
              </a:solidFill>
              <a:latin typeface="+mn-lt"/>
              <a:ea typeface="+mn-ea"/>
              <a:cs typeface="Arial" panose="020B0604020202020204" pitchFamily="34" charset="0"/>
            </a:endParaRPr>
          </a:p>
        </p:txBody>
      </p:sp>
      <p:cxnSp>
        <p:nvCxnSpPr>
          <p:cNvPr id="12" name="BottomLineRight">
            <a:extLst>
              <a:ext uri="{FF2B5EF4-FFF2-40B4-BE49-F238E27FC236}">
                <a16:creationId xmlns:a16="http://schemas.microsoft.com/office/drawing/2014/main" id="{6425396B-5490-4E4D-8EA4-E4AB4F98BF62}"/>
              </a:ext>
            </a:extLst>
          </p:cNvPr>
          <p:cNvCxnSpPr/>
          <p:nvPr userDrawn="1">
            <p:custDataLst>
              <p:tags r:id="rId7"/>
            </p:custDataLst>
          </p:nvPr>
        </p:nvCxnSpPr>
        <p:spPr>
          <a:xfrm>
            <a:off x="8173371" y="6453769"/>
            <a:ext cx="3465576"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 name="BottomLineLeft">
            <a:extLst>
              <a:ext uri="{FF2B5EF4-FFF2-40B4-BE49-F238E27FC236}">
                <a16:creationId xmlns:a16="http://schemas.microsoft.com/office/drawing/2014/main" id="{570396F1-4249-402C-975E-F70778173C25}"/>
              </a:ext>
            </a:extLst>
          </p:cNvPr>
          <p:cNvCxnSpPr/>
          <p:nvPr userDrawn="1">
            <p:custDataLst>
              <p:tags r:id="rId8"/>
            </p:custDataLst>
          </p:nvPr>
        </p:nvCxnSpPr>
        <p:spPr>
          <a:xfrm>
            <a:off x="554736" y="6453769"/>
            <a:ext cx="6967728"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 name="TopLineRight">
            <a:extLst>
              <a:ext uri="{FF2B5EF4-FFF2-40B4-BE49-F238E27FC236}">
                <a16:creationId xmlns:a16="http://schemas.microsoft.com/office/drawing/2014/main" id="{C5BD98EE-C09E-457E-A028-EBE485145AA3}"/>
              </a:ext>
            </a:extLst>
          </p:cNvPr>
          <p:cNvCxnSpPr/>
          <p:nvPr userDrawn="1">
            <p:custDataLst>
              <p:tags r:id="rId9"/>
            </p:custDataLst>
          </p:nvPr>
        </p:nvCxnSpPr>
        <p:spPr>
          <a:xfrm>
            <a:off x="8173371" y="1181906"/>
            <a:ext cx="3465576"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 name="TopLineLeft">
            <a:extLst>
              <a:ext uri="{FF2B5EF4-FFF2-40B4-BE49-F238E27FC236}">
                <a16:creationId xmlns:a16="http://schemas.microsoft.com/office/drawing/2014/main" id="{47D3FB95-30DE-4983-B5AE-01B80542C0DD}"/>
              </a:ext>
            </a:extLst>
          </p:cNvPr>
          <p:cNvCxnSpPr/>
          <p:nvPr userDrawn="1">
            <p:custDataLst>
              <p:tags r:id="rId10"/>
            </p:custDataLst>
          </p:nvPr>
        </p:nvCxnSpPr>
        <p:spPr>
          <a:xfrm>
            <a:off x="554736" y="1181906"/>
            <a:ext cx="6967728"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18D646E-BD43-4948-96FE-F798F0E18D71}"/>
              </a:ext>
            </a:extLst>
          </p:cNvPr>
          <p:cNvCxnSpPr/>
          <p:nvPr userDrawn="1">
            <p:custDataLst>
              <p:tags r:id="rId11"/>
            </p:custDataLst>
          </p:nvPr>
        </p:nvCxnSpPr>
        <p:spPr>
          <a:xfrm>
            <a:off x="554736" y="1181906"/>
            <a:ext cx="6967728"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12"/>
            </p:custDataLst>
          </p:nvPr>
        </p:nvSpPr>
        <p:spPr>
          <a:xfrm>
            <a:off x="554736" y="884725"/>
            <a:ext cx="6967728" cy="276999"/>
          </a:xfrm>
          <a:prstGeom prst="rect">
            <a:avLst/>
          </a:prstGeom>
        </p:spPr>
        <p:txBody>
          <a:bodyPr wrap="square">
            <a:noAutofit/>
          </a:bodyPr>
          <a:lstStyle>
            <a:lvl1pPr marL="0" indent="0" algn="l" rtl="0">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21" name="5. Source" hidden="1">
            <a:extLst>
              <a:ext uri="{FF2B5EF4-FFF2-40B4-BE49-F238E27FC236}">
                <a16:creationId xmlns:a16="http://schemas.microsoft.com/office/drawing/2014/main" id="{F25A304F-F50E-4F96-991D-CFEB07060178}"/>
              </a:ext>
            </a:extLst>
          </p:cNvPr>
          <p:cNvSpPr txBox="1"/>
          <p:nvPr userDrawn="1">
            <p:custDataLst>
              <p:tags r:id="rId13"/>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GB" sz="800" dirty="0"/>
              <a:t>Source: …</a:t>
            </a:r>
          </a:p>
        </p:txBody>
      </p:sp>
      <p:sp>
        <p:nvSpPr>
          <p:cNvPr id="22" name="1. On-page tracker">
            <a:extLst>
              <a:ext uri="{FF2B5EF4-FFF2-40B4-BE49-F238E27FC236}">
                <a16:creationId xmlns:a16="http://schemas.microsoft.com/office/drawing/2014/main" id="{C9F4B9E2-8CBE-4C72-8316-55D330991DCD}"/>
              </a:ext>
            </a:extLst>
          </p:cNvPr>
          <p:cNvSpPr>
            <a:spLocks noGrp="1"/>
          </p:cNvSpPr>
          <p:nvPr>
            <p:ph type="body" sz="quarter" idx="17" hasCustomPrompt="1"/>
            <p:custDataLst>
              <p:tags r:id="rId14"/>
            </p:custDataLst>
          </p:nvPr>
        </p:nvSpPr>
        <p:spPr>
          <a:xfrm>
            <a:off x="8174736" y="89319"/>
            <a:ext cx="3465576" cy="123111"/>
          </a:xfrm>
        </p:spPr>
        <p:txBody>
          <a:bodyPr anchor="ctr" anchorCtr="0">
            <a:spAutoFit/>
          </a:bodyPr>
          <a:lstStyle>
            <a:lvl1pPr algn="r" rtl="0">
              <a:defRPr sz="800">
                <a:latin typeface="+mn-lt"/>
              </a:defRPr>
            </a:lvl1pPr>
          </a:lstStyle>
          <a:p>
            <a:pPr lvl="0"/>
            <a:r>
              <a:rPr lang="en-GB"/>
              <a:t>Chapter › Topic</a:t>
            </a:r>
          </a:p>
        </p:txBody>
      </p:sp>
    </p:spTree>
    <p:extLst>
      <p:ext uri="{BB962C8B-B14F-4D97-AF65-F5344CB8AC3E}">
        <p14:creationId xmlns:p14="http://schemas.microsoft.com/office/powerpoint/2010/main" val="290122012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Rubrik + Punktlista">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3BF2CD6-FBCC-4A48-B9E6-E16882F161B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53" imgH="354" progId="TCLayout.ActiveDocument.1">
                  <p:embed/>
                </p:oleObj>
              </mc:Choice>
              <mc:Fallback>
                <p:oleObj name="think-cell Slide" r:id="rId3" imgW="353" imgH="354" progId="TCLayout.ActiveDocument.1">
                  <p:embed/>
                  <p:pic>
                    <p:nvPicPr>
                      <p:cNvPr id="3" name="Object 2" hidden="1">
                        <a:extLst>
                          <a:ext uri="{FF2B5EF4-FFF2-40B4-BE49-F238E27FC236}">
                            <a16:creationId xmlns:a16="http://schemas.microsoft.com/office/drawing/2014/main" id="{C3BF2CD6-FBCC-4A48-B9E6-E16882F161B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2" name="Platshållare för text 21"/>
          <p:cNvSpPr>
            <a:spLocks noGrp="1"/>
          </p:cNvSpPr>
          <p:nvPr>
            <p:ph type="body" sz="quarter" idx="10" hasCustomPrompt="1"/>
          </p:nvPr>
        </p:nvSpPr>
        <p:spPr>
          <a:xfrm>
            <a:off x="474557" y="1340771"/>
            <a:ext cx="11242886" cy="3861933"/>
          </a:xfrm>
          <a:prstGeom prst="rect">
            <a:avLst/>
          </a:prstGeom>
        </p:spPr>
        <p:txBody>
          <a:bodyPr vert="horz" lIns="0" tIns="0" rIns="0" bIns="0" numCol="1" spcCol="468000">
            <a:normAutofit/>
          </a:bodyPr>
          <a:lstStyle>
            <a:lvl1pPr marL="285750" indent="-285750" rtl="0">
              <a:buFont typeface="Arial" panose="020B0604020202020204" pitchFamily="34" charset="0"/>
              <a:buChar char="•"/>
              <a:defRPr sz="1800">
                <a:solidFill>
                  <a:srgbClr val="333132"/>
                </a:solidFill>
                <a:latin typeface="Arial" panose="020B0604020202020204" pitchFamily="34" charset="0"/>
                <a:cs typeface="Arial" panose="020B0604020202020204" pitchFamily="34" charset="0"/>
              </a:defRPr>
            </a:lvl1pPr>
            <a:lvl2pPr marL="554492" indent="-277246" rtl="0">
              <a:buFont typeface="Lucida Grande"/>
              <a:buChar char="-"/>
              <a:defRPr sz="1600">
                <a:solidFill>
                  <a:srgbClr val="333132"/>
                </a:solidFill>
                <a:latin typeface="Arial" panose="020B0604020202020204" pitchFamily="34" charset="0"/>
                <a:cs typeface="Arial" panose="020B0604020202020204" pitchFamily="34" charset="0"/>
              </a:defRPr>
            </a:lvl2pPr>
            <a:lvl3pPr marL="831738" indent="-277246" rtl="0">
              <a:buFont typeface="Lucida Grande"/>
              <a:buChar char="-"/>
              <a:defRPr sz="1600">
                <a:solidFill>
                  <a:srgbClr val="333132"/>
                </a:solidFill>
                <a:latin typeface="Arial" panose="020B0604020202020204" pitchFamily="34" charset="0"/>
                <a:cs typeface="Arial" panose="020B0604020202020204" pitchFamily="34" charset="0"/>
              </a:defRPr>
            </a:lvl3pPr>
            <a:lvl4pPr marL="1108984" indent="-277246" rtl="0">
              <a:buFont typeface="Lucida Grande"/>
              <a:buChar char="-"/>
              <a:defRPr sz="1400">
                <a:solidFill>
                  <a:srgbClr val="333132"/>
                </a:solidFill>
                <a:latin typeface="Arial" panose="020B0604020202020204" pitchFamily="34" charset="0"/>
                <a:cs typeface="Arial" panose="020B0604020202020204" pitchFamily="34" charset="0"/>
              </a:defRPr>
            </a:lvl4pPr>
            <a:lvl5pPr marL="1386230" indent="-277246" rtl="0">
              <a:buFont typeface="Lucida Grande"/>
              <a:buChar char="-"/>
              <a:defRPr sz="1400">
                <a:solidFill>
                  <a:srgbClr val="333132"/>
                </a:solidFill>
                <a:latin typeface="Arial" panose="020B0604020202020204" pitchFamily="34" charset="0"/>
                <a:cs typeface="Arial" panose="020B0604020202020204" pitchFamily="34" charset="0"/>
              </a:defRPr>
            </a:lvl5pPr>
          </a:lstStyle>
          <a:p>
            <a:pPr lvl="0"/>
            <a:r>
              <a:rPr lang="en-GB" noProof="0" err="1"/>
              <a:t>Klicka</a:t>
            </a:r>
            <a:r>
              <a:rPr lang="en-GB" noProof="0"/>
              <a:t> </a:t>
            </a:r>
            <a:r>
              <a:rPr lang="en-GB" noProof="0" err="1"/>
              <a:t>här</a:t>
            </a:r>
            <a:r>
              <a:rPr lang="en-GB" noProof="0"/>
              <a:t> för </a:t>
            </a:r>
            <a:r>
              <a:rPr lang="en-GB" noProof="0" err="1"/>
              <a:t>att</a:t>
            </a:r>
            <a:r>
              <a:rPr lang="en-GB" noProof="0"/>
              <a:t> </a:t>
            </a:r>
            <a:r>
              <a:rPr lang="en-GB" noProof="0" err="1"/>
              <a:t>ändra</a:t>
            </a:r>
            <a:r>
              <a:rPr lang="en-GB" noProof="0"/>
              <a:t> format </a:t>
            </a:r>
            <a:r>
              <a:rPr lang="en-GB" noProof="0" err="1"/>
              <a:t>på</a:t>
            </a:r>
            <a:r>
              <a:rPr lang="en-GB" noProof="0"/>
              <a:t> </a:t>
            </a:r>
            <a:r>
              <a:rPr lang="en-GB" noProof="0" err="1"/>
              <a:t>bakgrundstexten</a:t>
            </a:r>
            <a:endParaRPr lang="en-GB" noProof="0"/>
          </a:p>
          <a:p>
            <a:pPr lvl="1"/>
            <a:r>
              <a:rPr lang="en-GB" noProof="0" err="1"/>
              <a:t>Nivå</a:t>
            </a:r>
            <a:r>
              <a:rPr lang="en-GB" noProof="0"/>
              <a:t> </a:t>
            </a:r>
            <a:r>
              <a:rPr lang="en-GB" noProof="0" err="1"/>
              <a:t>två</a:t>
            </a:r>
            <a:endParaRPr lang="en-GB" noProof="0"/>
          </a:p>
          <a:p>
            <a:pPr lvl="2"/>
            <a:r>
              <a:rPr lang="en-GB" noProof="0" err="1"/>
              <a:t>Nivå</a:t>
            </a:r>
            <a:r>
              <a:rPr lang="en-GB" noProof="0"/>
              <a:t> </a:t>
            </a:r>
            <a:r>
              <a:rPr lang="en-GB" noProof="0" err="1"/>
              <a:t>tre</a:t>
            </a:r>
            <a:endParaRPr lang="en-GB" noProof="0"/>
          </a:p>
          <a:p>
            <a:pPr lvl="3"/>
            <a:r>
              <a:rPr lang="en-GB" noProof="0" err="1"/>
              <a:t>Nivå</a:t>
            </a:r>
            <a:r>
              <a:rPr lang="en-GB" noProof="0"/>
              <a:t> </a:t>
            </a:r>
            <a:r>
              <a:rPr lang="en-GB" noProof="0" err="1"/>
              <a:t>fyra</a:t>
            </a:r>
            <a:endParaRPr lang="en-GB" noProof="0"/>
          </a:p>
          <a:p>
            <a:pPr lvl="4"/>
            <a:r>
              <a:rPr lang="en-GB" noProof="0" err="1"/>
              <a:t>Nivå</a:t>
            </a:r>
            <a:r>
              <a:rPr lang="en-GB" noProof="0"/>
              <a:t> fem</a:t>
            </a:r>
          </a:p>
        </p:txBody>
      </p:sp>
      <p:cxnSp>
        <p:nvCxnSpPr>
          <p:cNvPr id="6" name="Rak koppling 5">
            <a:extLst>
              <a:ext uri="{FF2B5EF4-FFF2-40B4-BE49-F238E27FC236}">
                <a16:creationId xmlns:a16="http://schemas.microsoft.com/office/drawing/2014/main" id="{6BBC6648-F134-4A90-ADF1-B9C4522904F2}"/>
              </a:ext>
            </a:extLst>
          </p:cNvPr>
          <p:cNvCxnSpPr>
            <a:cxnSpLocks/>
          </p:cNvCxnSpPr>
          <p:nvPr userDrawn="1"/>
        </p:nvCxnSpPr>
        <p:spPr>
          <a:xfrm>
            <a:off x="474557" y="1179000"/>
            <a:ext cx="11242886" cy="0"/>
          </a:xfrm>
          <a:prstGeom prst="line">
            <a:avLst/>
          </a:prstGeom>
          <a:ln w="12700"/>
          <a:effectLst/>
        </p:spPr>
        <p:style>
          <a:lnRef idx="2">
            <a:schemeClr val="accent1"/>
          </a:lnRef>
          <a:fillRef idx="0">
            <a:schemeClr val="accent1"/>
          </a:fillRef>
          <a:effectRef idx="1">
            <a:schemeClr val="accent1"/>
          </a:effectRef>
          <a:fontRef idx="minor">
            <a:schemeClr val="tx1"/>
          </a:fontRef>
        </p:style>
      </p:cxnSp>
      <p:sp>
        <p:nvSpPr>
          <p:cNvPr id="7" name="Rubrik 14" hidden="1">
            <a:extLst>
              <a:ext uri="{FF2B5EF4-FFF2-40B4-BE49-F238E27FC236}">
                <a16:creationId xmlns:a16="http://schemas.microsoft.com/office/drawing/2014/main" id="{CE944F7F-783D-42CA-9F6F-1DCF1078D4B1}"/>
              </a:ext>
            </a:extLst>
          </p:cNvPr>
          <p:cNvSpPr>
            <a:spLocks noGrp="1"/>
          </p:cNvSpPr>
          <p:nvPr>
            <p:ph type="title"/>
          </p:nvPr>
        </p:nvSpPr>
        <p:spPr>
          <a:xfrm>
            <a:off x="474557" y="260651"/>
            <a:ext cx="11242886" cy="872942"/>
          </a:xfrm>
          <a:prstGeom prst="rect">
            <a:avLst/>
          </a:prstGeom>
        </p:spPr>
        <p:txBody>
          <a:bodyPr vert="horz" wrap="square" lIns="0" tIns="0" rIns="0" bIns="0" anchor="b" anchorCtr="0">
            <a:noAutofit/>
          </a:bodyPr>
          <a:lstStyle>
            <a:lvl1pPr algn="l" rtl="0">
              <a:defRPr sz="2800" b="1" i="0" baseline="0">
                <a:solidFill>
                  <a:srgbClr val="176779"/>
                </a:solidFill>
                <a:latin typeface="Arial" panose="020B0604020202020204" pitchFamily="34" charset="0"/>
                <a:cs typeface="Arial" panose="020B0604020202020204" pitchFamily="34" charset="0"/>
              </a:defRPr>
            </a:lvl1pPr>
          </a:lstStyle>
          <a:p>
            <a:endParaRPr lang="en-GB" noProof="0"/>
          </a:p>
        </p:txBody>
      </p:sp>
      <p:sp>
        <p:nvSpPr>
          <p:cNvPr id="9" name="Platshållare för bildnummer 5">
            <a:extLst>
              <a:ext uri="{FF2B5EF4-FFF2-40B4-BE49-F238E27FC236}">
                <a16:creationId xmlns:a16="http://schemas.microsoft.com/office/drawing/2014/main" id="{4969ABC4-4E38-448C-B666-B4A475866564}"/>
              </a:ext>
            </a:extLst>
          </p:cNvPr>
          <p:cNvSpPr>
            <a:spLocks noGrp="1"/>
          </p:cNvSpPr>
          <p:nvPr>
            <p:ph type="sldNum" sz="quarter" idx="4"/>
          </p:nvPr>
        </p:nvSpPr>
        <p:spPr>
          <a:xfrm>
            <a:off x="11406000" y="6560294"/>
            <a:ext cx="429420" cy="138623"/>
          </a:xfrm>
          <a:prstGeom prst="rect">
            <a:avLst/>
          </a:prstGeom>
        </p:spPr>
        <p:txBody>
          <a:bodyPr/>
          <a:lstStyle>
            <a:lvl1pPr algn="r" rtl="0">
              <a:defRPr sz="728" b="0" i="0">
                <a:solidFill>
                  <a:srgbClr val="176779"/>
                </a:solidFill>
                <a:latin typeface="Arial" panose="020B0604020202020204" pitchFamily="34" charset="0"/>
                <a:cs typeface="Arial" panose="020B0604020202020204" pitchFamily="34" charset="0"/>
              </a:defRPr>
            </a:lvl1pPr>
          </a:lstStyle>
          <a:p>
            <a:fld id="{0CD3D4C3-1EA3-FB48-AE61-FB87FCD2D21B}" type="slidenum">
              <a:rPr lang="en-GB" smtClean="0"/>
              <a:pPr/>
              <a:t>‹#›</a:t>
            </a:fld>
            <a:endParaRPr lang="en-GB" dirty="0"/>
          </a:p>
        </p:txBody>
      </p:sp>
    </p:spTree>
    <p:extLst>
      <p:ext uri="{BB962C8B-B14F-4D97-AF65-F5344CB8AC3E}">
        <p14:creationId xmlns:p14="http://schemas.microsoft.com/office/powerpoint/2010/main" val="42873137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userDrawn="1">
  <p:cSld name="Contrast Custom">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3FE4749A-9C69-5A27-595C-20F01652C1BE}"/>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404" imgH="405" progId="TCLayout.ActiveDocument.1">
                  <p:embed/>
                </p:oleObj>
              </mc:Choice>
              <mc:Fallback>
                <p:oleObj name="think-cell Slide" r:id="rId7" imgW="404" imgH="405" progId="TCLayout.ActiveDocument.1">
                  <p:embed/>
                  <p:pic>
                    <p:nvPicPr>
                      <p:cNvPr id="2" name="think-cell data - do not delete" hidden="1">
                        <a:extLst>
                          <a:ext uri="{FF2B5EF4-FFF2-40B4-BE49-F238E27FC236}">
                            <a16:creationId xmlns:a16="http://schemas.microsoft.com/office/drawing/2014/main" id="{3FE4749A-9C69-5A27-595C-20F01652C1BE}"/>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SlideLogoText">
            <a:extLst>
              <a:ext uri="{FF2B5EF4-FFF2-40B4-BE49-F238E27FC236}">
                <a16:creationId xmlns:a16="http://schemas.microsoft.com/office/drawing/2014/main" id="{2F705A80-1DB0-43C3-A71A-9587E6BCC3AD}"/>
              </a:ext>
            </a:extLst>
          </p:cNvPr>
          <p:cNvSpPr txBox="1"/>
          <p:nvPr userDrawn="1">
            <p:custDataLst>
              <p:tags r:id="rId2"/>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latin typeface="+mn-lt"/>
                <a:ea typeface="+mn-ea"/>
                <a:cs typeface="Arial" panose="020B0604020202020204" pitchFamily="34" charset="0"/>
              </a:rPr>
              <a:t>McKinsey &amp; Company</a:t>
            </a:r>
          </a:p>
        </p:txBody>
      </p:sp>
      <p:sp>
        <p:nvSpPr>
          <p:cNvPr id="5" name="Slide Number">
            <a:extLst>
              <a:ext uri="{FF2B5EF4-FFF2-40B4-BE49-F238E27FC236}">
                <a16:creationId xmlns:a16="http://schemas.microsoft.com/office/drawing/2014/main" id="{4833D5AF-2A75-4978-AA54-00BA594BBA72}"/>
              </a:ext>
            </a:extLst>
          </p:cNvPr>
          <p:cNvSpPr>
            <a:spLocks noChangeArrowheads="1"/>
          </p:cNvSpPr>
          <p:nvPr userDrawn="1">
            <p:custDataLst>
              <p:tags r:id="rId3"/>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GB" sz="900" dirty="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48684DB6-320C-4E95-A29C-791B412C8164}"/>
              </a:ext>
            </a:extLst>
          </p:cNvPr>
          <p:cNvSpPr txBox="1"/>
          <p:nvPr userDrawn="1">
            <p:custDataLst>
              <p:tags r:id="rId4"/>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GB" sz="800" dirty="0"/>
              <a:t>Source: …</a:t>
            </a:r>
          </a:p>
        </p:txBody>
      </p:sp>
      <p:sp>
        <p:nvSpPr>
          <p:cNvPr id="7" name="1. On-page tracker">
            <a:extLst>
              <a:ext uri="{FF2B5EF4-FFF2-40B4-BE49-F238E27FC236}">
                <a16:creationId xmlns:a16="http://schemas.microsoft.com/office/drawing/2014/main" id="{AD9436C5-E5F5-42BD-9013-D04449180E92}"/>
              </a:ext>
            </a:extLst>
          </p:cNvPr>
          <p:cNvSpPr>
            <a:spLocks noGrp="1"/>
          </p:cNvSpPr>
          <p:nvPr>
            <p:ph type="body" sz="quarter" idx="17" hasCustomPrompt="1"/>
            <p:custDataLst>
              <p:tags r:id="rId5"/>
            </p:custDataLst>
          </p:nvPr>
        </p:nvSpPr>
        <p:spPr>
          <a:xfrm>
            <a:off x="7159752" y="78768"/>
            <a:ext cx="4480560" cy="123111"/>
          </a:xfrm>
        </p:spPr>
        <p:txBody>
          <a:bodyPr anchor="ctr" anchorCtr="0">
            <a:spAutoFit/>
          </a:bodyPr>
          <a:lstStyle>
            <a:lvl1pPr algn="r" rtl="0">
              <a:defRPr sz="800">
                <a:solidFill>
                  <a:schemeClr val="tx1"/>
                </a:solidFill>
                <a:latin typeface="+mn-lt"/>
              </a:defRPr>
            </a:lvl1pPr>
          </a:lstStyle>
          <a:p>
            <a:pPr lvl="0"/>
            <a:r>
              <a:rPr lang="en-GB"/>
              <a:t>Chapter › Topic</a:t>
            </a:r>
          </a:p>
        </p:txBody>
      </p:sp>
    </p:spTree>
    <p:extLst>
      <p:ext uri="{BB962C8B-B14F-4D97-AF65-F5344CB8AC3E}">
        <p14:creationId xmlns:p14="http://schemas.microsoft.com/office/powerpoint/2010/main" val="143590528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Contrast Top Lef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EDB0C68-81D8-4BCB-8FED-587D098337DD}"/>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8" name="Object 7" hidden="1">
                        <a:extLst>
                          <a:ext uri="{FF2B5EF4-FFF2-40B4-BE49-F238E27FC236}">
                            <a16:creationId xmlns:a16="http://schemas.microsoft.com/office/drawing/2014/main" id="{6EDB0C68-81D8-4BCB-8FED-587D098337DD}"/>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8EAA134-9792-4D41-898E-A83D3A4E3D69}"/>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479424" y="1408557"/>
            <a:ext cx="3813048" cy="769441"/>
          </a:xfrm>
          <a:prstGeom prst="rect">
            <a:avLst/>
          </a:prstGeom>
        </p:spPr>
        <p:txBody>
          <a:bodyPr vert="horz" anchor="t">
            <a:spAutoFit/>
          </a:bodyPr>
          <a:lstStyle>
            <a:lvl1pPr rtl="0">
              <a:defRPr>
                <a:ln w="6350" cap="flat">
                  <a:noFill/>
                  <a:miter lim="800000"/>
                </a:ln>
              </a:defRPr>
            </a:lvl1pPr>
          </a:lstStyle>
          <a:p>
            <a:r>
              <a:rPr lang="en-GB"/>
              <a:t>Click to edit Master title style</a:t>
            </a:r>
          </a:p>
        </p:txBody>
      </p:sp>
      <p:sp>
        <p:nvSpPr>
          <p:cNvPr id="12" name="5. Source" hidden="1">
            <a:extLst>
              <a:ext uri="{FF2B5EF4-FFF2-40B4-BE49-F238E27FC236}">
                <a16:creationId xmlns:a16="http://schemas.microsoft.com/office/drawing/2014/main" id="{A3A1A46F-9D40-4156-BBBF-03CEF3DA7A7D}"/>
              </a:ext>
            </a:extLst>
          </p:cNvPr>
          <p:cNvSpPr txBox="1"/>
          <p:nvPr userDrawn="1">
            <p:custDataLst>
              <p:tags r:id="rId4"/>
            </p:custDataLst>
          </p:nvPr>
        </p:nvSpPr>
        <p:spPr>
          <a:xfrm>
            <a:off x="479427" y="6405200"/>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en-GB" dirty="0"/>
              <a:t>Source: …</a:t>
            </a:r>
          </a:p>
        </p:txBody>
      </p:sp>
      <p:sp>
        <p:nvSpPr>
          <p:cNvPr id="13" name="1. On-page tracker">
            <a:extLst>
              <a:ext uri="{FF2B5EF4-FFF2-40B4-BE49-F238E27FC236}">
                <a16:creationId xmlns:a16="http://schemas.microsoft.com/office/drawing/2014/main" id="{9C768AFE-ED6E-43B5-BA4C-1B7B51E96EC5}"/>
              </a:ext>
            </a:extLst>
          </p:cNvPr>
          <p:cNvSpPr>
            <a:spLocks noGrp="1"/>
          </p:cNvSpPr>
          <p:nvPr>
            <p:ph type="body" sz="quarter" idx="10" hasCustomPrompt="1"/>
            <p:custDataLst>
              <p:tags r:id="rId5"/>
            </p:custDataLst>
          </p:nvPr>
        </p:nvSpPr>
        <p:spPr>
          <a:xfrm>
            <a:off x="479424" y="40640"/>
            <a:ext cx="3843338" cy="169277"/>
          </a:xfrm>
          <a:prstGeom prst="rect">
            <a:avLst/>
          </a:prstGeom>
        </p:spPr>
        <p:txBody>
          <a:bodyPr vert="horz" lIns="0" tIns="0" rIns="0" bIns="0" rtlCol="0" anchor="t" anchorCtr="0">
            <a:spAutoFit/>
          </a:bodyPr>
          <a:lstStyle>
            <a:lvl1pPr rtl="0">
              <a:defRPr lang="en-US" sz="1100" b="1" cap="all" spc="63" baseline="0" dirty="0">
                <a:solidFill>
                  <a:schemeClr val="tx1"/>
                </a:solidFill>
                <a:cs typeface="+mn-cs"/>
              </a:defRPr>
            </a:lvl1pPr>
          </a:lstStyle>
          <a:p>
            <a:pPr lvl="0" defTabSz="967710">
              <a:spcBef>
                <a:spcPts val="0"/>
              </a:spcBef>
              <a:buFont typeface="+mj-lt"/>
              <a:buNone/>
            </a:pPr>
            <a:r>
              <a:rPr lang="en-GB"/>
              <a:t>Add tracker</a:t>
            </a:r>
          </a:p>
        </p:txBody>
      </p:sp>
      <p:sp>
        <p:nvSpPr>
          <p:cNvPr id="14" name="Foliennummernplatzhalter 8">
            <a:extLst>
              <a:ext uri="{FF2B5EF4-FFF2-40B4-BE49-F238E27FC236}">
                <a16:creationId xmlns:a16="http://schemas.microsoft.com/office/drawing/2014/main" id="{39FD5E51-8682-4593-8E86-FAE08CA388A3}"/>
              </a:ext>
            </a:extLst>
          </p:cNvPr>
          <p:cNvSpPr txBox="1">
            <a:spLocks/>
          </p:cNvSpPr>
          <p:nvPr userDrawn="1"/>
        </p:nvSpPr>
        <p:spPr>
          <a:xfrm>
            <a:off x="11587541" y="6392889"/>
            <a:ext cx="120226" cy="123111"/>
          </a:xfrm>
          <a:prstGeom prst="rect">
            <a:avLst/>
          </a:prstGeom>
        </p:spPr>
        <p:txBody>
          <a:bodyPr wrap="none" lIns="0" tIns="0" rIns="0" bIns="0">
            <a:spAutoFit/>
          </a:bodyPr>
          <a:lstStyle>
            <a:defPPr>
              <a:defRPr lang="en-US"/>
            </a:defPPr>
            <a:lvl1pPr marL="0" algn="l" defTabSz="914400" rtl="0" eaLnBrk="1" latinLnBrk="0" hangingPunct="1">
              <a:defRPr sz="800" b="1" kern="12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56C449F3-BD9D-48DC-BFF1-0F66671DA7C6}" type="slidenum">
              <a:rPr lang="en-GB" smtClean="0"/>
              <a:pPr rtl="0"/>
              <a:t>‹#›</a:t>
            </a:fld>
            <a:endParaRPr lang="en-GB" dirty="0"/>
          </a:p>
        </p:txBody>
      </p:sp>
    </p:spTree>
    <p:extLst>
      <p:ext uri="{BB962C8B-B14F-4D97-AF65-F5344CB8AC3E}">
        <p14:creationId xmlns:p14="http://schemas.microsoft.com/office/powerpoint/2010/main" val="68150322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8084805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pic>
        <p:nvPicPr>
          <p:cNvPr id="12" name="Picture 11">
            <a:extLst>
              <a:ext uri="{FF2B5EF4-FFF2-40B4-BE49-F238E27FC236}">
                <a16:creationId xmlns:a16="http://schemas.microsoft.com/office/drawing/2014/main" id="{C126CDB2-8F98-4969-AF5F-AF6F4C8D65C7}"/>
              </a:ext>
            </a:extLst>
          </p:cNvPr>
          <p:cNvPicPr>
            <a:picLocks/>
          </p:cNvPicPr>
          <p:nvPr userDrawn="1"/>
        </p:nvPicPr>
        <p:blipFill rotWithShape="1">
          <a:blip r:embed="rId9" cstate="email">
            <a:extLst>
              <a:ext uri="{28A0092B-C50C-407E-A947-70E740481C1C}">
                <a14:useLocalDpi xmlns:a14="http://schemas.microsoft.com/office/drawing/2010/main"/>
              </a:ext>
            </a:extLst>
          </a:blip>
          <a:srcRect/>
          <a:stretch/>
        </p:blipFill>
        <p:spPr>
          <a:xfrm>
            <a:off x="6591301" y="-9524"/>
            <a:ext cx="5600700" cy="6867523"/>
          </a:xfrm>
          <a:prstGeom prst="rect">
            <a:avLst/>
          </a:prstGeom>
        </p:spPr>
      </p:pic>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dirty="0">
              <a:solidFill>
                <a:schemeClr val="bg1"/>
              </a:solidFill>
              <a:latin typeface="Arial" panose="020B0604020202020204" pitchFamily="34" charset="0"/>
              <a:ea typeface="+mj-ea"/>
              <a:cs typeface="+mj-cs"/>
              <a:sym typeface="Arial" panose="020B0604020202020204" pitchFamily="34" charset="0"/>
            </a:endParaRPr>
          </a:p>
        </p:txBody>
      </p:sp>
      <p:cxnSp>
        <p:nvCxnSpPr>
          <p:cNvPr id="16" name="Straight Connector 15">
            <a:extLst>
              <a:ext uri="{FF2B5EF4-FFF2-40B4-BE49-F238E27FC236}">
                <a16:creationId xmlns:a16="http://schemas.microsoft.com/office/drawing/2014/main" id="{E2D994B0-B952-49FE-BF3E-D3E9C2423873}"/>
              </a:ext>
            </a:extLst>
          </p:cNvPr>
          <p:cNvCxnSpPr>
            <a:cxnSpLocks/>
          </p:cNvCxnSpPr>
          <p:nvPr userDrawn="1"/>
        </p:nvCxnSpPr>
        <p:spPr bwMode="ltGray">
          <a:xfrm flipV="1">
            <a:off x="6464300" y="89099"/>
            <a:ext cx="0" cy="6679803"/>
          </a:xfrm>
          <a:prstGeom prst="line">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CE6A919-37B4-4E73-B985-44EF1AF32183}"/>
              </a:ext>
            </a:extLst>
          </p:cNvPr>
          <p:cNvSpPr>
            <a:spLocks/>
          </p:cNvSpPr>
          <p:nvPr userDrawn="1"/>
        </p:nvSpPr>
        <p:spPr bwMode="ltGray">
          <a:xfrm>
            <a:off x="6700816" y="109506"/>
            <a:ext cx="5381670" cy="6638987"/>
          </a:xfrm>
          <a:prstGeom prst="rect">
            <a:avLst/>
          </a:prstGeom>
          <a:noFill/>
          <a:ln w="3810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pic>
        <p:nvPicPr>
          <p:cNvPr id="18" name="Picture 17">
            <a:extLst>
              <a:ext uri="{FF2B5EF4-FFF2-40B4-BE49-F238E27FC236}">
                <a16:creationId xmlns:a16="http://schemas.microsoft.com/office/drawing/2014/main" id="{0010FF00-549C-4710-88CB-636B47985E94}"/>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bwMode="ltGray">
          <a:xfrm>
            <a:off x="566738" y="541606"/>
            <a:ext cx="2342236" cy="501906"/>
          </a:xfrm>
          <a:prstGeom prst="rect">
            <a:avLst/>
          </a:prstGeom>
        </p:spPr>
      </p:pic>
      <p:sp>
        <p:nvSpPr>
          <p:cNvPr id="19" name="Documenttype">
            <a:extLst>
              <a:ext uri="{FF2B5EF4-FFF2-40B4-BE49-F238E27FC236}">
                <a16:creationId xmlns:a16="http://schemas.microsoft.com/office/drawing/2014/main" id="{47E5F8BC-7A58-433D-9559-6CAD79BF94C5}"/>
              </a:ext>
            </a:extLst>
          </p:cNvPr>
          <p:cNvSpPr>
            <a:spLocks noGrp="1"/>
          </p:cNvSpPr>
          <p:nvPr>
            <p:ph type="body" sz="quarter" idx="13" hasCustomPrompt="1"/>
            <p:custDataLst>
              <p:tags r:id="rId3"/>
            </p:custDataLst>
          </p:nvPr>
        </p:nvSpPr>
        <p:spPr bwMode="ltGray">
          <a:xfrm>
            <a:off x="566737" y="6240955"/>
            <a:ext cx="5770561"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l">
              <a:defRPr lang="en-US" sz="1400" dirty="0">
                <a:solidFill>
                  <a:schemeClr val="tx1"/>
                </a:solidFill>
              </a:defRPr>
            </a:lvl1pPr>
          </a:lstStyle>
          <a:p>
            <a:pPr lvl="0">
              <a:buNone/>
            </a:pPr>
            <a:r>
              <a:rPr lang="en-US"/>
              <a:t>Edit date or title/role</a:t>
            </a:r>
          </a:p>
        </p:txBody>
      </p:sp>
      <p:sp>
        <p:nvSpPr>
          <p:cNvPr id="20" name="Subtitle">
            <a:extLst>
              <a:ext uri="{FF2B5EF4-FFF2-40B4-BE49-F238E27FC236}">
                <a16:creationId xmlns:a16="http://schemas.microsoft.com/office/drawing/2014/main" id="{3D825BDC-28DB-4E9A-82BA-F730395524F4}"/>
              </a:ext>
            </a:extLst>
          </p:cNvPr>
          <p:cNvSpPr>
            <a:spLocks noGrp="1"/>
          </p:cNvSpPr>
          <p:nvPr>
            <p:ph type="subTitle" idx="1" hasCustomPrompt="1"/>
            <p:custDataLst>
              <p:tags r:id="rId4"/>
            </p:custDataLst>
          </p:nvPr>
        </p:nvSpPr>
        <p:spPr bwMode="ltGray">
          <a:xfrm>
            <a:off x="566737" y="4577434"/>
            <a:ext cx="5770561" cy="55399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l">
              <a:defRPr lang="en-US" sz="1800" dirty="0">
                <a:solidFill>
                  <a:schemeClr val="tx1"/>
                </a:solidFill>
              </a:defRPr>
            </a:lvl1pPr>
          </a:lstStyle>
          <a:p>
            <a:pPr lvl="0">
              <a:buNone/>
            </a:pPr>
            <a:r>
              <a:rPr lang="en-US"/>
              <a:t>Click to edit </a:t>
            </a:r>
            <a:br>
              <a:rPr lang="en-US"/>
            </a:br>
            <a:r>
              <a:rPr lang="en-US"/>
              <a:t>Master subtitle style</a:t>
            </a:r>
          </a:p>
        </p:txBody>
      </p:sp>
      <p:sp>
        <p:nvSpPr>
          <p:cNvPr id="21" name="Title">
            <a:extLst>
              <a:ext uri="{FF2B5EF4-FFF2-40B4-BE49-F238E27FC236}">
                <a16:creationId xmlns:a16="http://schemas.microsoft.com/office/drawing/2014/main" id="{4B76D066-BF91-4555-AD70-F1FA65136AEF}"/>
              </a:ext>
            </a:extLst>
          </p:cNvPr>
          <p:cNvSpPr>
            <a:spLocks noGrp="1"/>
          </p:cNvSpPr>
          <p:nvPr>
            <p:ph type="title" hasCustomPrompt="1"/>
            <p:custDataLst>
              <p:tags r:id="rId5"/>
            </p:custDataLst>
          </p:nvPr>
        </p:nvSpPr>
        <p:spPr bwMode="ltGray">
          <a:xfrm>
            <a:off x="566737" y="1595852"/>
            <a:ext cx="5770561" cy="184665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l">
              <a:defRPr lang="en-US" sz="4000" b="1" dirty="0">
                <a:solidFill>
                  <a:schemeClr val="tx1"/>
                </a:solidFill>
              </a:defRPr>
            </a:lvl1pPr>
          </a:lstStyle>
          <a:p>
            <a:pPr lvl="0"/>
            <a:r>
              <a:rPr lang="en-US"/>
              <a:t>Click to </a:t>
            </a:r>
            <a:br>
              <a:rPr lang="en-US"/>
            </a:br>
            <a:r>
              <a:rPr lang="en-US"/>
              <a:t>edit Master </a:t>
            </a:r>
            <a:br>
              <a:rPr lang="en-US"/>
            </a:br>
            <a:r>
              <a:rPr lang="en-US"/>
              <a:t>title style</a:t>
            </a:r>
          </a:p>
        </p:txBody>
      </p:sp>
    </p:spTree>
    <p:extLst>
      <p:ext uri="{BB962C8B-B14F-4D97-AF65-F5344CB8AC3E}">
        <p14:creationId xmlns:p14="http://schemas.microsoft.com/office/powerpoint/2010/main" val="261028864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3_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2256941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B5D3FCE0-5FBA-4795-8753-B0A4C1EB7A25}"/>
              </a:ext>
            </a:extLst>
          </p:cNvPr>
          <p:cNvPicPr>
            <a:picLocks/>
          </p:cNvPicPr>
          <p:nvPr userDrawn="1"/>
        </p:nvPicPr>
        <p:blipFill rotWithShape="1">
          <a:blip r:embed="rId9" cstate="email">
            <a:extLst>
              <a:ext uri="{28A0092B-C50C-407E-A947-70E740481C1C}">
                <a14:useLocalDpi xmlns:a14="http://schemas.microsoft.com/office/drawing/2010/main"/>
              </a:ext>
            </a:extLst>
          </a:blip>
          <a:srcRect/>
          <a:stretch/>
        </p:blipFill>
        <p:spPr>
          <a:xfrm>
            <a:off x="6591301" y="-9524"/>
            <a:ext cx="5600700" cy="6867523"/>
          </a:xfrm>
          <a:prstGeom prst="rect">
            <a:avLst/>
          </a:prstGeom>
        </p:spPr>
      </p:pic>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dirty="0">
              <a:solidFill>
                <a:schemeClr val="bg1"/>
              </a:solidFill>
              <a:latin typeface="Arial" panose="020B0604020202020204" pitchFamily="34" charset="0"/>
              <a:ea typeface="+mj-ea"/>
              <a:cs typeface="+mj-cs"/>
              <a:sym typeface="Arial" panose="020B0604020202020204" pitchFamily="34" charset="0"/>
            </a:endParaRPr>
          </a:p>
        </p:txBody>
      </p:sp>
      <p:pic>
        <p:nvPicPr>
          <p:cNvPr id="22" name="Picture 21">
            <a:extLst>
              <a:ext uri="{FF2B5EF4-FFF2-40B4-BE49-F238E27FC236}">
                <a16:creationId xmlns:a16="http://schemas.microsoft.com/office/drawing/2014/main" id="{AB5D6D50-9581-4572-A5B3-21B5DAA58533}"/>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bwMode="ltGray">
          <a:xfrm>
            <a:off x="566738" y="541606"/>
            <a:ext cx="2342236" cy="501906"/>
          </a:xfrm>
          <a:prstGeom prst="rect">
            <a:avLst/>
          </a:prstGeom>
        </p:spPr>
      </p:pic>
      <p:sp>
        <p:nvSpPr>
          <p:cNvPr id="24" name="Documenttype">
            <a:extLst>
              <a:ext uri="{FF2B5EF4-FFF2-40B4-BE49-F238E27FC236}">
                <a16:creationId xmlns:a16="http://schemas.microsoft.com/office/drawing/2014/main" id="{21B4BD3B-0E10-4F26-A0E6-E0B657FC3F37}"/>
              </a:ext>
            </a:extLst>
          </p:cNvPr>
          <p:cNvSpPr>
            <a:spLocks noGrp="1"/>
          </p:cNvSpPr>
          <p:nvPr>
            <p:ph type="body" sz="quarter" idx="13" hasCustomPrompt="1"/>
            <p:custDataLst>
              <p:tags r:id="rId3"/>
            </p:custDataLst>
          </p:nvPr>
        </p:nvSpPr>
        <p:spPr bwMode="ltGray">
          <a:xfrm>
            <a:off x="566737" y="6240955"/>
            <a:ext cx="5770561"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l">
              <a:defRPr lang="en-US" sz="1400" dirty="0">
                <a:solidFill>
                  <a:schemeClr val="tx1"/>
                </a:solidFill>
              </a:defRPr>
            </a:lvl1pPr>
          </a:lstStyle>
          <a:p>
            <a:pPr lvl="0">
              <a:buNone/>
            </a:pPr>
            <a:r>
              <a:rPr lang="en-US"/>
              <a:t>Edit date or title/role</a:t>
            </a:r>
          </a:p>
        </p:txBody>
      </p:sp>
      <p:sp>
        <p:nvSpPr>
          <p:cNvPr id="25" name="Subtitle">
            <a:extLst>
              <a:ext uri="{FF2B5EF4-FFF2-40B4-BE49-F238E27FC236}">
                <a16:creationId xmlns:a16="http://schemas.microsoft.com/office/drawing/2014/main" id="{D5D08417-58BA-4020-AC7D-2A61F7A2BFE8}"/>
              </a:ext>
            </a:extLst>
          </p:cNvPr>
          <p:cNvSpPr>
            <a:spLocks noGrp="1"/>
          </p:cNvSpPr>
          <p:nvPr>
            <p:ph type="subTitle" idx="1" hasCustomPrompt="1"/>
            <p:custDataLst>
              <p:tags r:id="rId4"/>
            </p:custDataLst>
          </p:nvPr>
        </p:nvSpPr>
        <p:spPr bwMode="ltGray">
          <a:xfrm>
            <a:off x="566737" y="4577434"/>
            <a:ext cx="5770561" cy="55399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l">
              <a:defRPr lang="en-US" sz="1800" dirty="0">
                <a:solidFill>
                  <a:schemeClr val="tx1"/>
                </a:solidFill>
              </a:defRPr>
            </a:lvl1pPr>
          </a:lstStyle>
          <a:p>
            <a:pPr lvl="0">
              <a:buNone/>
            </a:pPr>
            <a:r>
              <a:rPr lang="en-US"/>
              <a:t>Click to edit </a:t>
            </a:r>
            <a:br>
              <a:rPr lang="en-US"/>
            </a:br>
            <a:r>
              <a:rPr lang="en-US"/>
              <a:t>Master subtitle style</a:t>
            </a:r>
          </a:p>
        </p:txBody>
      </p:sp>
      <p:sp>
        <p:nvSpPr>
          <p:cNvPr id="26" name="Title">
            <a:extLst>
              <a:ext uri="{FF2B5EF4-FFF2-40B4-BE49-F238E27FC236}">
                <a16:creationId xmlns:a16="http://schemas.microsoft.com/office/drawing/2014/main" id="{C10939C9-7419-4440-A303-1D23DDE2D6F7}"/>
              </a:ext>
            </a:extLst>
          </p:cNvPr>
          <p:cNvSpPr>
            <a:spLocks noGrp="1"/>
          </p:cNvSpPr>
          <p:nvPr>
            <p:ph type="title" hasCustomPrompt="1"/>
            <p:custDataLst>
              <p:tags r:id="rId5"/>
            </p:custDataLst>
          </p:nvPr>
        </p:nvSpPr>
        <p:spPr bwMode="ltGray">
          <a:xfrm>
            <a:off x="566737" y="1595852"/>
            <a:ext cx="5770561" cy="184665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l">
              <a:defRPr lang="en-US" sz="4000" b="1" dirty="0">
                <a:solidFill>
                  <a:schemeClr val="tx1"/>
                </a:solidFill>
              </a:defRPr>
            </a:lvl1pPr>
          </a:lstStyle>
          <a:p>
            <a:pPr lvl="0"/>
            <a:r>
              <a:rPr lang="en-US"/>
              <a:t>Click to </a:t>
            </a:r>
            <a:br>
              <a:rPr lang="en-US"/>
            </a:br>
            <a:r>
              <a:rPr lang="en-US"/>
              <a:t>edit Master </a:t>
            </a:r>
            <a:br>
              <a:rPr lang="en-US"/>
            </a:br>
            <a:r>
              <a:rPr lang="en-US"/>
              <a:t>title style</a:t>
            </a:r>
          </a:p>
        </p:txBody>
      </p:sp>
      <p:sp>
        <p:nvSpPr>
          <p:cNvPr id="14" name="Rectangle 13">
            <a:extLst>
              <a:ext uri="{FF2B5EF4-FFF2-40B4-BE49-F238E27FC236}">
                <a16:creationId xmlns:a16="http://schemas.microsoft.com/office/drawing/2014/main" id="{6722C78F-DFB9-4EB2-B46F-73C6B4109B66}"/>
              </a:ext>
            </a:extLst>
          </p:cNvPr>
          <p:cNvSpPr>
            <a:spLocks/>
          </p:cNvSpPr>
          <p:nvPr userDrawn="1"/>
        </p:nvSpPr>
        <p:spPr>
          <a:xfrm>
            <a:off x="6591301" y="-1"/>
            <a:ext cx="103420" cy="6858001"/>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spTree>
    <p:extLst>
      <p:ext uri="{BB962C8B-B14F-4D97-AF65-F5344CB8AC3E}">
        <p14:creationId xmlns:p14="http://schemas.microsoft.com/office/powerpoint/2010/main" val="405782939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1_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15113193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pic>
        <p:nvPicPr>
          <p:cNvPr id="19" name="Picture 18">
            <a:extLst>
              <a:ext uri="{FF2B5EF4-FFF2-40B4-BE49-F238E27FC236}">
                <a16:creationId xmlns:a16="http://schemas.microsoft.com/office/drawing/2014/main" id="{8DFE5172-33F1-41E2-9B23-E642700E6282}"/>
              </a:ext>
            </a:extLst>
          </p:cNvPr>
          <p:cNvPicPr>
            <a:picLocks/>
          </p:cNvPicPr>
          <p:nvPr userDrawn="1"/>
        </p:nvPicPr>
        <p:blipFill rotWithShape="1">
          <a:blip r:embed="rId9" cstate="email">
            <a:extLst>
              <a:ext uri="{28A0092B-C50C-407E-A947-70E740481C1C}">
                <a14:useLocalDpi xmlns:a14="http://schemas.microsoft.com/office/drawing/2010/main"/>
              </a:ext>
            </a:extLst>
          </a:blip>
          <a:srcRect/>
          <a:stretch/>
        </p:blipFill>
        <p:spPr>
          <a:xfrm>
            <a:off x="6591301" y="-9524"/>
            <a:ext cx="5600700" cy="6867523"/>
          </a:xfrm>
          <a:prstGeom prst="rect">
            <a:avLst/>
          </a:prstGeom>
        </p:spPr>
      </p:pic>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dirty="0">
              <a:solidFill>
                <a:schemeClr val="bg1"/>
              </a:solidFill>
              <a:latin typeface="Arial" panose="020B0604020202020204" pitchFamily="34" charset="0"/>
              <a:ea typeface="+mj-ea"/>
              <a:cs typeface="+mj-cs"/>
              <a:sym typeface="Arial" panose="020B0604020202020204" pitchFamily="34" charset="0"/>
            </a:endParaRPr>
          </a:p>
        </p:txBody>
      </p:sp>
      <p:pic>
        <p:nvPicPr>
          <p:cNvPr id="10" name="Picture 9">
            <a:extLst>
              <a:ext uri="{FF2B5EF4-FFF2-40B4-BE49-F238E27FC236}">
                <a16:creationId xmlns:a16="http://schemas.microsoft.com/office/drawing/2014/main" id="{B001214B-6946-4B40-BF58-DDC3EF6EC61F}"/>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bwMode="ltGray">
          <a:xfrm>
            <a:off x="566738" y="541606"/>
            <a:ext cx="2342236" cy="501906"/>
          </a:xfrm>
          <a:prstGeom prst="rect">
            <a:avLst/>
          </a:prstGeom>
        </p:spPr>
      </p:pic>
      <p:sp>
        <p:nvSpPr>
          <p:cNvPr id="11" name="Documenttype">
            <a:extLst>
              <a:ext uri="{FF2B5EF4-FFF2-40B4-BE49-F238E27FC236}">
                <a16:creationId xmlns:a16="http://schemas.microsoft.com/office/drawing/2014/main" id="{ADE777D2-FB0E-4D83-85A2-1E4FCB709640}"/>
              </a:ext>
            </a:extLst>
          </p:cNvPr>
          <p:cNvSpPr>
            <a:spLocks noGrp="1"/>
          </p:cNvSpPr>
          <p:nvPr>
            <p:ph type="body" sz="quarter" idx="13" hasCustomPrompt="1"/>
            <p:custDataLst>
              <p:tags r:id="rId3"/>
            </p:custDataLst>
          </p:nvPr>
        </p:nvSpPr>
        <p:spPr bwMode="ltGray">
          <a:xfrm>
            <a:off x="566737" y="6240955"/>
            <a:ext cx="5770561"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l">
              <a:defRPr lang="en-US" sz="1400" dirty="0">
                <a:solidFill>
                  <a:schemeClr val="tx1"/>
                </a:solidFill>
              </a:defRPr>
            </a:lvl1pPr>
          </a:lstStyle>
          <a:p>
            <a:pPr lvl="0">
              <a:buNone/>
            </a:pPr>
            <a:r>
              <a:rPr lang="en-US"/>
              <a:t>Edit date or title/role</a:t>
            </a:r>
          </a:p>
        </p:txBody>
      </p:sp>
      <p:sp>
        <p:nvSpPr>
          <p:cNvPr id="16" name="Subtitle">
            <a:extLst>
              <a:ext uri="{FF2B5EF4-FFF2-40B4-BE49-F238E27FC236}">
                <a16:creationId xmlns:a16="http://schemas.microsoft.com/office/drawing/2014/main" id="{742D3B12-7D96-4739-AF77-864AAAABFCDB}"/>
              </a:ext>
            </a:extLst>
          </p:cNvPr>
          <p:cNvSpPr>
            <a:spLocks noGrp="1"/>
          </p:cNvSpPr>
          <p:nvPr>
            <p:ph type="subTitle" idx="1" hasCustomPrompt="1"/>
            <p:custDataLst>
              <p:tags r:id="rId4"/>
            </p:custDataLst>
          </p:nvPr>
        </p:nvSpPr>
        <p:spPr bwMode="ltGray">
          <a:xfrm>
            <a:off x="566737" y="4577434"/>
            <a:ext cx="5770561" cy="55399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l">
              <a:defRPr lang="en-US" sz="1800" dirty="0">
                <a:solidFill>
                  <a:schemeClr val="tx1"/>
                </a:solidFill>
              </a:defRPr>
            </a:lvl1pPr>
          </a:lstStyle>
          <a:p>
            <a:pPr lvl="0">
              <a:buNone/>
            </a:pPr>
            <a:r>
              <a:rPr lang="en-US"/>
              <a:t>Click to edit </a:t>
            </a:r>
            <a:br>
              <a:rPr lang="en-US"/>
            </a:br>
            <a:r>
              <a:rPr lang="en-US"/>
              <a:t>Master subtitle style</a:t>
            </a:r>
          </a:p>
        </p:txBody>
      </p:sp>
      <p:sp>
        <p:nvSpPr>
          <p:cNvPr id="17" name="Title">
            <a:extLst>
              <a:ext uri="{FF2B5EF4-FFF2-40B4-BE49-F238E27FC236}">
                <a16:creationId xmlns:a16="http://schemas.microsoft.com/office/drawing/2014/main" id="{9F585EF5-9C84-4A02-9649-7F9F1BB65B11}"/>
              </a:ext>
            </a:extLst>
          </p:cNvPr>
          <p:cNvSpPr>
            <a:spLocks noGrp="1"/>
          </p:cNvSpPr>
          <p:nvPr>
            <p:ph type="title" hasCustomPrompt="1"/>
            <p:custDataLst>
              <p:tags r:id="rId5"/>
            </p:custDataLst>
          </p:nvPr>
        </p:nvSpPr>
        <p:spPr bwMode="ltGray">
          <a:xfrm>
            <a:off x="566737" y="1595852"/>
            <a:ext cx="5770561" cy="184665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l">
              <a:defRPr lang="en-US" sz="4000" b="1" dirty="0">
                <a:solidFill>
                  <a:schemeClr val="tx1"/>
                </a:solidFill>
              </a:defRPr>
            </a:lvl1pPr>
          </a:lstStyle>
          <a:p>
            <a:pPr lvl="0"/>
            <a:r>
              <a:rPr lang="en-US"/>
              <a:t>Click to </a:t>
            </a:r>
            <a:br>
              <a:rPr lang="en-US"/>
            </a:br>
            <a:r>
              <a:rPr lang="en-US"/>
              <a:t>edit Master </a:t>
            </a:r>
            <a:br>
              <a:rPr lang="en-US"/>
            </a:br>
            <a:r>
              <a:rPr lang="en-US"/>
              <a:t>title style</a:t>
            </a:r>
          </a:p>
        </p:txBody>
      </p:sp>
      <p:cxnSp>
        <p:nvCxnSpPr>
          <p:cNvPr id="20" name="Straight Connector 19">
            <a:extLst>
              <a:ext uri="{FF2B5EF4-FFF2-40B4-BE49-F238E27FC236}">
                <a16:creationId xmlns:a16="http://schemas.microsoft.com/office/drawing/2014/main" id="{784676D9-A2C8-4E36-97C7-EA5003256162}"/>
              </a:ext>
            </a:extLst>
          </p:cNvPr>
          <p:cNvCxnSpPr>
            <a:cxnSpLocks/>
          </p:cNvCxnSpPr>
          <p:nvPr userDrawn="1"/>
        </p:nvCxnSpPr>
        <p:spPr bwMode="ltGray">
          <a:xfrm flipV="1">
            <a:off x="6464300" y="89099"/>
            <a:ext cx="0" cy="6679803"/>
          </a:xfrm>
          <a:prstGeom prst="line">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334C1933-2D08-45F0-ADC7-9B507D04453C}"/>
              </a:ext>
            </a:extLst>
          </p:cNvPr>
          <p:cNvSpPr>
            <a:spLocks/>
          </p:cNvSpPr>
          <p:nvPr userDrawn="1"/>
        </p:nvSpPr>
        <p:spPr bwMode="ltGray">
          <a:xfrm>
            <a:off x="6700816" y="109506"/>
            <a:ext cx="5381670" cy="6638987"/>
          </a:xfrm>
          <a:prstGeom prst="rect">
            <a:avLst/>
          </a:prstGeom>
          <a:noFill/>
          <a:ln w="3810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spTree>
    <p:extLst>
      <p:ext uri="{BB962C8B-B14F-4D97-AF65-F5344CB8AC3E}">
        <p14:creationId xmlns:p14="http://schemas.microsoft.com/office/powerpoint/2010/main" val="217138263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2_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20043803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9" name="Documenttype">
            <a:extLst>
              <a:ext uri="{FF2B5EF4-FFF2-40B4-BE49-F238E27FC236}">
                <a16:creationId xmlns:a16="http://schemas.microsoft.com/office/drawing/2014/main" id="{43B6A19D-46E7-494A-93A4-F140ECE1E9DA}"/>
              </a:ext>
            </a:extLst>
          </p:cNvPr>
          <p:cNvSpPr>
            <a:spLocks noGrp="1"/>
          </p:cNvSpPr>
          <p:nvPr>
            <p:ph type="body" sz="quarter" idx="13" hasCustomPrompt="1"/>
            <p:custDataLst>
              <p:tags r:id="rId3"/>
            </p:custDataLst>
          </p:nvPr>
        </p:nvSpPr>
        <p:spPr>
          <a:xfrm>
            <a:off x="2976139" y="5984218"/>
            <a:ext cx="7039484" cy="215444"/>
          </a:xfrm>
          <a:prstGeom prst="rect">
            <a:avLst/>
          </a:prstGeom>
        </p:spPr>
        <p:txBody>
          <a:bodyPr wrap="square" anchor="t" anchorCtr="0">
            <a:spAutoFit/>
          </a:bodyPr>
          <a:lstStyle>
            <a:lvl1pPr>
              <a:buNone/>
              <a:defRPr sz="1400">
                <a:solidFill>
                  <a:schemeClr val="tx1"/>
                </a:solidFill>
              </a:defRPr>
            </a:lvl1pPr>
            <a:lvl2pPr marL="115888" indent="0">
              <a:buNone/>
              <a:defRPr>
                <a:solidFill>
                  <a:schemeClr val="bg1"/>
                </a:solidFill>
              </a:defRPr>
            </a:lvl2pPr>
            <a:lvl3pPr marL="466344" indent="0">
              <a:buNone/>
              <a:defRPr>
                <a:solidFill>
                  <a:schemeClr val="bg1"/>
                </a:solidFill>
              </a:defRPr>
            </a:lvl3pPr>
            <a:lvl4pPr marL="813816" indent="0">
              <a:buNone/>
              <a:defRPr>
                <a:solidFill>
                  <a:schemeClr val="bg1"/>
                </a:solidFill>
              </a:defRPr>
            </a:lvl4pPr>
            <a:lvl5pPr marL="1161288" indent="0">
              <a:buNone/>
              <a:defRPr>
                <a:solidFill>
                  <a:schemeClr val="bg1"/>
                </a:solidFill>
              </a:defRPr>
            </a:lvl5pPr>
          </a:lstStyle>
          <a:p>
            <a:pPr lvl="0"/>
            <a:r>
              <a:rPr lang="en-US"/>
              <a:t>Edit date or title/role</a:t>
            </a:r>
          </a:p>
        </p:txBody>
      </p:sp>
      <p:sp>
        <p:nvSpPr>
          <p:cNvPr id="10" name="Subtitle">
            <a:extLst>
              <a:ext uri="{FF2B5EF4-FFF2-40B4-BE49-F238E27FC236}">
                <a16:creationId xmlns:a16="http://schemas.microsoft.com/office/drawing/2014/main" id="{D2C337AB-8D74-426C-AFF8-CF050B85E1EB}"/>
              </a:ext>
            </a:extLst>
          </p:cNvPr>
          <p:cNvSpPr>
            <a:spLocks noGrp="1"/>
          </p:cNvSpPr>
          <p:nvPr>
            <p:ph type="subTitle" idx="1" hasCustomPrompt="1"/>
            <p:custDataLst>
              <p:tags r:id="rId4"/>
            </p:custDataLst>
          </p:nvPr>
        </p:nvSpPr>
        <p:spPr>
          <a:xfrm>
            <a:off x="2977280" y="4720373"/>
            <a:ext cx="7039484" cy="615553"/>
          </a:xfrm>
          <a:prstGeom prst="rect">
            <a:avLst/>
          </a:prstGeom>
        </p:spPr>
        <p:txBody>
          <a:bodyPr wrap="square" anchor="t" anchorCtr="0">
            <a:sp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a:t>
            </a:r>
            <a:br>
              <a:rPr lang="en-US"/>
            </a:br>
            <a:r>
              <a:rPr lang="en-US"/>
              <a:t>Master subtitle style</a:t>
            </a:r>
          </a:p>
        </p:txBody>
      </p:sp>
      <p:sp>
        <p:nvSpPr>
          <p:cNvPr id="11" name="Title">
            <a:extLst>
              <a:ext uri="{FF2B5EF4-FFF2-40B4-BE49-F238E27FC236}">
                <a16:creationId xmlns:a16="http://schemas.microsoft.com/office/drawing/2014/main" id="{9F12DE67-81AA-4724-82F8-E8FB1BB303BE}"/>
              </a:ext>
            </a:extLst>
          </p:cNvPr>
          <p:cNvSpPr>
            <a:spLocks noGrp="1"/>
          </p:cNvSpPr>
          <p:nvPr>
            <p:ph type="title" hasCustomPrompt="1"/>
            <p:custDataLst>
              <p:tags r:id="rId5"/>
            </p:custDataLst>
          </p:nvPr>
        </p:nvSpPr>
        <p:spPr>
          <a:xfrm>
            <a:off x="2977280" y="2040756"/>
            <a:ext cx="7039484" cy="2031325"/>
          </a:xfrm>
          <a:prstGeom prst="rect">
            <a:avLst/>
          </a:prstGeom>
        </p:spPr>
        <p:txBody>
          <a:bodyPr vert="horz" wrap="square" anchor="t" anchorCtr="0">
            <a:spAutoFit/>
          </a:bodyPr>
          <a:lstStyle>
            <a:lvl1pPr>
              <a:defRPr sz="4400" baseline="0">
                <a:ln w="6350" cap="flat">
                  <a:noFill/>
                  <a:miter lim="800000"/>
                </a:ln>
                <a:solidFill>
                  <a:schemeClr val="tx1"/>
                </a:solidFill>
              </a:defRPr>
            </a:lvl1pPr>
          </a:lstStyle>
          <a:p>
            <a:r>
              <a:rPr lang="en-US"/>
              <a:t>Click to </a:t>
            </a:r>
            <a:br>
              <a:rPr lang="en-US"/>
            </a:br>
            <a:r>
              <a:rPr lang="en-US"/>
              <a:t>edit Master </a:t>
            </a:r>
            <a:br>
              <a:rPr lang="en-US"/>
            </a:br>
            <a:r>
              <a:rPr lang="en-US"/>
              <a:t>title style</a:t>
            </a:r>
          </a:p>
        </p:txBody>
      </p:sp>
      <p:sp>
        <p:nvSpPr>
          <p:cNvPr id="16" name="Freeform 20">
            <a:extLst>
              <a:ext uri="{FF2B5EF4-FFF2-40B4-BE49-F238E27FC236}">
                <a16:creationId xmlns:a16="http://schemas.microsoft.com/office/drawing/2014/main" id="{0B60D3F1-6740-425D-8A3C-764805F7927A}"/>
              </a:ext>
            </a:extLst>
          </p:cNvPr>
          <p:cNvSpPr/>
          <p:nvPr userDrawn="1"/>
        </p:nvSpPr>
        <p:spPr>
          <a:xfrm rot="2700000">
            <a:off x="10592009" y="545723"/>
            <a:ext cx="3082964" cy="2917480"/>
          </a:xfrm>
          <a:custGeom>
            <a:avLst/>
            <a:gdLst>
              <a:gd name="connsiteX0" fmla="*/ 0 w 3082964"/>
              <a:gd name="connsiteY0" fmla="*/ 165484 h 2917480"/>
              <a:gd name="connsiteX1" fmla="*/ 165484 w 3082964"/>
              <a:gd name="connsiteY1" fmla="*/ 0 h 2917480"/>
              <a:gd name="connsiteX2" fmla="*/ 585823 w 3082964"/>
              <a:gd name="connsiteY2" fmla="*/ 420339 h 2917480"/>
              <a:gd name="connsiteX3" fmla="*/ 585823 w 3082964"/>
              <a:gd name="connsiteY3" fmla="*/ 2331657 h 2917480"/>
              <a:gd name="connsiteX4" fmla="*/ 2497141 w 3082964"/>
              <a:gd name="connsiteY4" fmla="*/ 2331657 h 2917480"/>
              <a:gd name="connsiteX5" fmla="*/ 3082964 w 3082964"/>
              <a:gd name="connsiteY5" fmla="*/ 2917480 h 2917480"/>
              <a:gd name="connsiteX6" fmla="*/ 0 w 3082964"/>
              <a:gd name="connsiteY6" fmla="*/ 2917480 h 2917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2964" h="2917480">
                <a:moveTo>
                  <a:pt x="0" y="165484"/>
                </a:moveTo>
                <a:lnTo>
                  <a:pt x="165484" y="0"/>
                </a:lnTo>
                <a:lnTo>
                  <a:pt x="585823" y="420339"/>
                </a:lnTo>
                <a:lnTo>
                  <a:pt x="585823" y="2331657"/>
                </a:lnTo>
                <a:lnTo>
                  <a:pt x="2497141" y="2331657"/>
                </a:lnTo>
                <a:lnTo>
                  <a:pt x="3082964" y="2917480"/>
                </a:lnTo>
                <a:lnTo>
                  <a:pt x="0" y="2917480"/>
                </a:lnTo>
                <a:close/>
              </a:path>
            </a:pathLst>
          </a:custGeom>
          <a:solidFill>
            <a:schemeClr val="accent1">
              <a:alpha val="29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Freeform 21">
            <a:extLst>
              <a:ext uri="{FF2B5EF4-FFF2-40B4-BE49-F238E27FC236}">
                <a16:creationId xmlns:a16="http://schemas.microsoft.com/office/drawing/2014/main" id="{4BFE1441-2C9B-475E-A2DF-86EF78206AA3}"/>
              </a:ext>
            </a:extLst>
          </p:cNvPr>
          <p:cNvSpPr/>
          <p:nvPr userDrawn="1"/>
        </p:nvSpPr>
        <p:spPr>
          <a:xfrm rot="8100000">
            <a:off x="11624329" y="2079046"/>
            <a:ext cx="840500" cy="423534"/>
          </a:xfrm>
          <a:custGeom>
            <a:avLst/>
            <a:gdLst>
              <a:gd name="connsiteX0" fmla="*/ 0 w 840500"/>
              <a:gd name="connsiteY0" fmla="*/ 423534 h 423534"/>
              <a:gd name="connsiteX1" fmla="*/ 423534 w 840500"/>
              <a:gd name="connsiteY1" fmla="*/ 0 h 423534"/>
              <a:gd name="connsiteX2" fmla="*/ 627940 w 840500"/>
              <a:gd name="connsiteY2" fmla="*/ 0 h 423534"/>
              <a:gd name="connsiteX3" fmla="*/ 840500 w 840500"/>
              <a:gd name="connsiteY3" fmla="*/ 211767 h 423534"/>
              <a:gd name="connsiteX4" fmla="*/ 627940 w 840500"/>
              <a:gd name="connsiteY4" fmla="*/ 423534 h 423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0500" h="423534">
                <a:moveTo>
                  <a:pt x="0" y="423534"/>
                </a:moveTo>
                <a:lnTo>
                  <a:pt x="423534" y="0"/>
                </a:lnTo>
                <a:lnTo>
                  <a:pt x="627940" y="0"/>
                </a:lnTo>
                <a:cubicBezTo>
                  <a:pt x="745322" y="0"/>
                  <a:pt x="840500" y="94805"/>
                  <a:pt x="840500" y="211767"/>
                </a:cubicBezTo>
                <a:cubicBezTo>
                  <a:pt x="840500" y="328729"/>
                  <a:pt x="745322" y="423534"/>
                  <a:pt x="627940" y="423534"/>
                </a:cubicBezTo>
                <a:close/>
              </a:path>
            </a:pathLst>
          </a:custGeom>
          <a:solidFill>
            <a:schemeClr val="accent1">
              <a:alpha val="29000"/>
            </a:schemeClr>
          </a:solidFill>
          <a:ln>
            <a:noFill/>
          </a:ln>
        </p:spPr>
        <p:txBody>
          <a:bodyPr spcFirstLastPara="1" wrap="square" lIns="91425" tIns="91425" rIns="91425" bIns="91425" anchor="ctr" anchorCtr="0">
            <a:noAutofit/>
          </a:bodyPr>
          <a:lstStyle/>
          <a:p>
            <a:endParaRPr dirty="0"/>
          </a:p>
        </p:txBody>
      </p:sp>
      <p:sp>
        <p:nvSpPr>
          <p:cNvPr id="18" name="Freeform 22">
            <a:extLst>
              <a:ext uri="{FF2B5EF4-FFF2-40B4-BE49-F238E27FC236}">
                <a16:creationId xmlns:a16="http://schemas.microsoft.com/office/drawing/2014/main" id="{3F3029E7-1403-4331-B2B6-18C0B6A3193F}"/>
              </a:ext>
            </a:extLst>
          </p:cNvPr>
          <p:cNvSpPr/>
          <p:nvPr userDrawn="1"/>
        </p:nvSpPr>
        <p:spPr>
          <a:xfrm rot="18900000">
            <a:off x="10290394" y="66079"/>
            <a:ext cx="1319470" cy="469126"/>
          </a:xfrm>
          <a:custGeom>
            <a:avLst/>
            <a:gdLst>
              <a:gd name="connsiteX0" fmla="*/ 850344 w 1319470"/>
              <a:gd name="connsiteY0" fmla="*/ 0 h 469126"/>
              <a:gd name="connsiteX1" fmla="*/ 1319470 w 1319470"/>
              <a:gd name="connsiteY1" fmla="*/ 469126 h 469126"/>
              <a:gd name="connsiteX2" fmla="*/ 295982 w 1319470"/>
              <a:gd name="connsiteY2" fmla="*/ 469126 h 469126"/>
              <a:gd name="connsiteX3" fmla="*/ 0 w 1319470"/>
              <a:gd name="connsiteY3" fmla="*/ 234563 h 469126"/>
              <a:gd name="connsiteX4" fmla="*/ 295982 w 1319470"/>
              <a:gd name="connsiteY4" fmla="*/ 0 h 469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470" h="469126">
                <a:moveTo>
                  <a:pt x="850344" y="0"/>
                </a:moveTo>
                <a:lnTo>
                  <a:pt x="1319470" y="469126"/>
                </a:lnTo>
                <a:lnTo>
                  <a:pt x="295982" y="469126"/>
                </a:lnTo>
                <a:cubicBezTo>
                  <a:pt x="132531" y="469126"/>
                  <a:pt x="0" y="364116"/>
                  <a:pt x="0" y="234563"/>
                </a:cubicBezTo>
                <a:cubicBezTo>
                  <a:pt x="0" y="105011"/>
                  <a:pt x="132532" y="0"/>
                  <a:pt x="295982" y="0"/>
                </a:cubicBezTo>
                <a:close/>
              </a:path>
            </a:pathLst>
          </a:custGeom>
          <a:solidFill>
            <a:schemeClr val="accent1">
              <a:alpha val="29000"/>
            </a:schemeClr>
          </a:solidFill>
          <a:ln>
            <a:noFill/>
          </a:ln>
        </p:spPr>
        <p:txBody>
          <a:bodyPr spcFirstLastPara="1" wrap="square" lIns="91425" tIns="91425" rIns="91425" bIns="91425" anchor="ctr" anchorCtr="0">
            <a:noAutofit/>
          </a:bodyPr>
          <a:lstStyle/>
          <a:p>
            <a:endParaRPr dirty="0"/>
          </a:p>
        </p:txBody>
      </p:sp>
      <p:sp>
        <p:nvSpPr>
          <p:cNvPr id="19" name="Freeform 23">
            <a:extLst>
              <a:ext uri="{FF2B5EF4-FFF2-40B4-BE49-F238E27FC236}">
                <a16:creationId xmlns:a16="http://schemas.microsoft.com/office/drawing/2014/main" id="{2E734768-B1A4-4CDC-A762-56CA6396AEDD}"/>
              </a:ext>
            </a:extLst>
          </p:cNvPr>
          <p:cNvSpPr/>
          <p:nvPr userDrawn="1"/>
        </p:nvSpPr>
        <p:spPr>
          <a:xfrm rot="2700000">
            <a:off x="-1538931" y="3051726"/>
            <a:ext cx="3077860" cy="3077860"/>
          </a:xfrm>
          <a:custGeom>
            <a:avLst/>
            <a:gdLst>
              <a:gd name="connsiteX0" fmla="*/ 0 w 3077860"/>
              <a:gd name="connsiteY0" fmla="*/ 0 h 3077860"/>
              <a:gd name="connsiteX1" fmla="*/ 3077860 w 3077860"/>
              <a:gd name="connsiteY1" fmla="*/ 0 h 3077860"/>
              <a:gd name="connsiteX2" fmla="*/ 3077860 w 3077860"/>
              <a:gd name="connsiteY2" fmla="*/ 3077860 h 3077860"/>
              <a:gd name="connsiteX3" fmla="*/ 2492037 w 3077860"/>
              <a:gd name="connsiteY3" fmla="*/ 2492037 h 3077860"/>
              <a:gd name="connsiteX4" fmla="*/ 2492037 w 3077860"/>
              <a:gd name="connsiteY4" fmla="*/ 585823 h 3077860"/>
              <a:gd name="connsiteX5" fmla="*/ 585823 w 3077860"/>
              <a:gd name="connsiteY5" fmla="*/ 585823 h 3077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7860" h="3077860">
                <a:moveTo>
                  <a:pt x="0" y="0"/>
                </a:moveTo>
                <a:lnTo>
                  <a:pt x="3077860" y="0"/>
                </a:lnTo>
                <a:lnTo>
                  <a:pt x="3077860" y="3077860"/>
                </a:lnTo>
                <a:lnTo>
                  <a:pt x="2492037" y="2492037"/>
                </a:lnTo>
                <a:lnTo>
                  <a:pt x="2492037" y="585823"/>
                </a:lnTo>
                <a:lnTo>
                  <a:pt x="585823" y="585823"/>
                </a:lnTo>
                <a:close/>
              </a:path>
            </a:pathLst>
          </a:custGeom>
          <a:solidFill>
            <a:schemeClr val="accent1">
              <a:alpha val="29000"/>
            </a:schemeClr>
          </a:solidFill>
          <a:ln>
            <a:noFill/>
          </a:ln>
        </p:spPr>
        <p:txBody>
          <a:bodyPr spcFirstLastPara="1" wrap="square" lIns="91425" tIns="91425" rIns="91425" bIns="91425" anchor="ctr" anchorCtr="0">
            <a:noAutofit/>
          </a:bodyPr>
          <a:lstStyle/>
          <a:p>
            <a:endParaRPr dirty="0"/>
          </a:p>
        </p:txBody>
      </p:sp>
      <p:sp>
        <p:nvSpPr>
          <p:cNvPr id="20" name="Freeform 24">
            <a:extLst>
              <a:ext uri="{FF2B5EF4-FFF2-40B4-BE49-F238E27FC236}">
                <a16:creationId xmlns:a16="http://schemas.microsoft.com/office/drawing/2014/main" id="{B06EC793-1946-44D8-94B8-655442BBA6DC}"/>
              </a:ext>
            </a:extLst>
          </p:cNvPr>
          <p:cNvSpPr/>
          <p:nvPr userDrawn="1"/>
        </p:nvSpPr>
        <p:spPr>
          <a:xfrm rot="18900000">
            <a:off x="456534" y="6145618"/>
            <a:ext cx="1708464" cy="739849"/>
          </a:xfrm>
          <a:custGeom>
            <a:avLst/>
            <a:gdLst>
              <a:gd name="connsiteX0" fmla="*/ 1599696 w 1708464"/>
              <a:gd name="connsiteY0" fmla="*/ 108344 h 739849"/>
              <a:gd name="connsiteX1" fmla="*/ 1708464 w 1708464"/>
              <a:gd name="connsiteY1" fmla="*/ 369925 h 739849"/>
              <a:gd name="connsiteX2" fmla="*/ 1337133 w 1708464"/>
              <a:gd name="connsiteY2" fmla="*/ 739849 h 739849"/>
              <a:gd name="connsiteX3" fmla="*/ 739849 w 1708464"/>
              <a:gd name="connsiteY3" fmla="*/ 739849 h 739849"/>
              <a:gd name="connsiteX4" fmla="*/ 0 w 1708464"/>
              <a:gd name="connsiteY4" fmla="*/ 0 h 739849"/>
              <a:gd name="connsiteX5" fmla="*/ 1337133 w 1708464"/>
              <a:gd name="connsiteY5" fmla="*/ 0 h 739849"/>
              <a:gd name="connsiteX6" fmla="*/ 1599696 w 1708464"/>
              <a:gd name="connsiteY6" fmla="*/ 108344 h 739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8464" h="739849">
                <a:moveTo>
                  <a:pt x="1599696" y="108344"/>
                </a:moveTo>
                <a:cubicBezTo>
                  <a:pt x="1666896" y="175286"/>
                  <a:pt x="1708464" y="267767"/>
                  <a:pt x="1708464" y="369925"/>
                </a:cubicBezTo>
                <a:cubicBezTo>
                  <a:pt x="1708464" y="574239"/>
                  <a:pt x="1542193" y="739849"/>
                  <a:pt x="1337133" y="739849"/>
                </a:cubicBezTo>
                <a:lnTo>
                  <a:pt x="739849" y="739849"/>
                </a:lnTo>
                <a:lnTo>
                  <a:pt x="0" y="0"/>
                </a:lnTo>
                <a:lnTo>
                  <a:pt x="1337133" y="0"/>
                </a:lnTo>
                <a:cubicBezTo>
                  <a:pt x="1439663" y="0"/>
                  <a:pt x="1532496" y="41403"/>
                  <a:pt x="1599696" y="108344"/>
                </a:cubicBezTo>
                <a:close/>
              </a:path>
            </a:pathLst>
          </a:custGeom>
          <a:solidFill>
            <a:schemeClr val="accent1">
              <a:alpha val="29000"/>
            </a:schemeClr>
          </a:solidFill>
          <a:ln>
            <a:noFill/>
          </a:ln>
        </p:spPr>
        <p:txBody>
          <a:bodyPr spcFirstLastPara="1" wrap="square" lIns="91425" tIns="91425" rIns="91425" bIns="91425" anchor="ctr" anchorCtr="0">
            <a:noAutofit/>
          </a:bodyPr>
          <a:lstStyle/>
          <a:p>
            <a:endParaRPr dirty="0"/>
          </a:p>
        </p:txBody>
      </p:sp>
      <p:sp>
        <p:nvSpPr>
          <p:cNvPr id="22" name="Freeform 25">
            <a:extLst>
              <a:ext uri="{FF2B5EF4-FFF2-40B4-BE49-F238E27FC236}">
                <a16:creationId xmlns:a16="http://schemas.microsoft.com/office/drawing/2014/main" id="{D1D21846-8967-475C-A560-7D5C148380E2}"/>
              </a:ext>
            </a:extLst>
          </p:cNvPr>
          <p:cNvSpPr/>
          <p:nvPr userDrawn="1"/>
        </p:nvSpPr>
        <p:spPr>
          <a:xfrm rot="8100000">
            <a:off x="1926913" y="6487541"/>
            <a:ext cx="872384" cy="423534"/>
          </a:xfrm>
          <a:custGeom>
            <a:avLst/>
            <a:gdLst>
              <a:gd name="connsiteX0" fmla="*/ 62262 w 872384"/>
              <a:gd name="connsiteY0" fmla="*/ 361511 h 423534"/>
              <a:gd name="connsiteX1" fmla="*/ 0 w 872384"/>
              <a:gd name="connsiteY1" fmla="*/ 211767 h 423534"/>
              <a:gd name="connsiteX2" fmla="*/ 212560 w 872384"/>
              <a:gd name="connsiteY2" fmla="*/ 0 h 423534"/>
              <a:gd name="connsiteX3" fmla="*/ 448851 w 872384"/>
              <a:gd name="connsiteY3" fmla="*/ 0 h 423534"/>
              <a:gd name="connsiteX4" fmla="*/ 872384 w 872384"/>
              <a:gd name="connsiteY4" fmla="*/ 423534 h 423534"/>
              <a:gd name="connsiteX5" fmla="*/ 212560 w 872384"/>
              <a:gd name="connsiteY5" fmla="*/ 423534 h 423534"/>
              <a:gd name="connsiteX6" fmla="*/ 62262 w 872384"/>
              <a:gd name="connsiteY6" fmla="*/ 361511 h 423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2384" h="423534">
                <a:moveTo>
                  <a:pt x="62262" y="361511"/>
                </a:moveTo>
                <a:cubicBezTo>
                  <a:pt x="23795" y="323190"/>
                  <a:pt x="0" y="270248"/>
                  <a:pt x="0" y="211767"/>
                </a:cubicBezTo>
                <a:cubicBezTo>
                  <a:pt x="0" y="94805"/>
                  <a:pt x="95178" y="0"/>
                  <a:pt x="212560" y="0"/>
                </a:cubicBezTo>
                <a:lnTo>
                  <a:pt x="448851" y="0"/>
                </a:lnTo>
                <a:lnTo>
                  <a:pt x="872384" y="423534"/>
                </a:lnTo>
                <a:lnTo>
                  <a:pt x="212560" y="423534"/>
                </a:lnTo>
                <a:cubicBezTo>
                  <a:pt x="153869" y="423534"/>
                  <a:pt x="100729" y="399833"/>
                  <a:pt x="62262" y="361511"/>
                </a:cubicBezTo>
                <a:close/>
              </a:path>
            </a:pathLst>
          </a:custGeom>
          <a:solidFill>
            <a:schemeClr val="accent1">
              <a:alpha val="29000"/>
            </a:schemeClr>
          </a:solidFill>
          <a:ln>
            <a:noFill/>
          </a:ln>
        </p:spPr>
        <p:txBody>
          <a:bodyPr spcFirstLastPara="1" wrap="square" lIns="91425" tIns="91425" rIns="91425" bIns="91425" anchor="ctr" anchorCtr="0">
            <a:noAutofit/>
          </a:bodyPr>
          <a:lstStyle/>
          <a:p>
            <a:endParaRPr dirty="0"/>
          </a:p>
        </p:txBody>
      </p:sp>
      <p:pic>
        <p:nvPicPr>
          <p:cNvPr id="23" name="Picture 22">
            <a:extLst>
              <a:ext uri="{FF2B5EF4-FFF2-40B4-BE49-F238E27FC236}">
                <a16:creationId xmlns:a16="http://schemas.microsoft.com/office/drawing/2014/main" id="{BD1664BF-AF03-4EE1-9BDA-47FDABFA96EE}"/>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bwMode="ltGray">
          <a:xfrm>
            <a:off x="2977280" y="541606"/>
            <a:ext cx="2342236" cy="501906"/>
          </a:xfrm>
          <a:prstGeom prst="rect">
            <a:avLst/>
          </a:prstGeom>
        </p:spPr>
      </p:pic>
    </p:spTree>
    <p:extLst>
      <p:ext uri="{BB962C8B-B14F-4D97-AF65-F5344CB8AC3E}">
        <p14:creationId xmlns:p14="http://schemas.microsoft.com/office/powerpoint/2010/main" val="18668280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1629C-EE0C-ED18-2BF7-8FD517B41352}"/>
              </a:ext>
            </a:extLst>
          </p:cNvPr>
          <p:cNvSpPr>
            <a:spLocks noGrp="1"/>
          </p:cNvSpPr>
          <p:nvPr>
            <p:ph type="title" hasCustomPrompt="1"/>
          </p:nvPr>
        </p:nvSpPr>
        <p:spPr>
          <a:xfrm>
            <a:off x="452669" y="1219200"/>
            <a:ext cx="4556211" cy="1600200"/>
          </a:xfrm>
        </p:spPr>
        <p:txBody>
          <a:bodyPr anchor="t">
            <a:normAutofit/>
          </a:bodyPr>
          <a:lstStyle>
            <a:lvl1pPr>
              <a:defRPr sz="2800"/>
            </a:lvl1pPr>
          </a:lstStyle>
          <a:p>
            <a:r>
              <a:rPr lang="en-GB"/>
              <a:t>Click to edit </a:t>
            </a:r>
            <a:br>
              <a:rPr lang="en-GB"/>
            </a:br>
            <a:r>
              <a:rPr lang="en-GB"/>
              <a:t>Master title style</a:t>
            </a:r>
            <a:endParaRPr lang="en-US"/>
          </a:p>
        </p:txBody>
      </p:sp>
      <p:sp>
        <p:nvSpPr>
          <p:cNvPr id="3" name="Picture Placeholder 2">
            <a:extLst>
              <a:ext uri="{FF2B5EF4-FFF2-40B4-BE49-F238E27FC236}">
                <a16:creationId xmlns:a16="http://schemas.microsoft.com/office/drawing/2014/main" id="{9F604654-05FF-74BF-E5AF-166B3F03DCF8}"/>
              </a:ext>
            </a:extLst>
          </p:cNvPr>
          <p:cNvSpPr>
            <a:spLocks noGrp="1"/>
          </p:cNvSpPr>
          <p:nvPr>
            <p:ph type="pic" idx="1"/>
          </p:nvPr>
        </p:nvSpPr>
        <p:spPr>
          <a:xfrm>
            <a:off x="5183188" y="1219201"/>
            <a:ext cx="6172200" cy="4419600"/>
          </a:xfrm>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B4C4FD6-D8A1-FD93-C913-0CC236038636}"/>
              </a:ext>
            </a:extLst>
          </p:cNvPr>
          <p:cNvSpPr>
            <a:spLocks noGrp="1"/>
          </p:cNvSpPr>
          <p:nvPr>
            <p:ph type="body" sz="half" idx="2"/>
          </p:nvPr>
        </p:nvSpPr>
        <p:spPr>
          <a:xfrm>
            <a:off x="452669" y="2819400"/>
            <a:ext cx="4556211" cy="2819400"/>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A4949E-67C5-AAA5-7329-98A2468EF715}"/>
              </a:ext>
            </a:extLst>
          </p:cNvPr>
          <p:cNvSpPr>
            <a:spLocks noGrp="1"/>
          </p:cNvSpPr>
          <p:nvPr>
            <p:ph type="dt" sz="half" idx="10"/>
          </p:nvPr>
        </p:nvSpPr>
        <p:spPr/>
        <p:txBody>
          <a:bodyPr/>
          <a:lstStyle/>
          <a:p>
            <a:fld id="{1F7BF7EE-FEB8-124D-9736-5FCBF978AAB1}" type="datetimeFigureOut">
              <a:rPr lang="en-US" smtClean="0"/>
              <a:t>4/22/2025</a:t>
            </a:fld>
            <a:endParaRPr lang="en-US" dirty="0"/>
          </a:p>
        </p:txBody>
      </p:sp>
      <p:sp>
        <p:nvSpPr>
          <p:cNvPr id="6" name="Footer Placeholder 5">
            <a:extLst>
              <a:ext uri="{FF2B5EF4-FFF2-40B4-BE49-F238E27FC236}">
                <a16:creationId xmlns:a16="http://schemas.microsoft.com/office/drawing/2014/main" id="{EFDCF332-6B9C-F1F2-8338-632FFB9A3668}"/>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9412B13E-0BEA-DEC6-A93F-44FD9F41BC5C}"/>
              </a:ext>
            </a:extLst>
          </p:cNvPr>
          <p:cNvSpPr>
            <a:spLocks noGrp="1"/>
          </p:cNvSpPr>
          <p:nvPr>
            <p:ph type="sldNum" sz="quarter" idx="12"/>
          </p:nvPr>
        </p:nvSpPr>
        <p:spPr>
          <a:xfrm>
            <a:off x="8610600" y="6356350"/>
            <a:ext cx="2743200" cy="365125"/>
          </a:xfrm>
          <a:prstGeom prst="rect">
            <a:avLst/>
          </a:prstGeom>
        </p:spPr>
        <p:txBody>
          <a:bodyPr/>
          <a:lstStyle/>
          <a:p>
            <a:fld id="{B76DAD72-7880-054D-B598-D620BB149236}" type="slidenum">
              <a:rPr lang="en-US" smtClean="0"/>
              <a:t>‹#›</a:t>
            </a:fld>
            <a:endParaRPr lang="en-US" dirty="0"/>
          </a:p>
        </p:txBody>
      </p:sp>
      <p:sp>
        <p:nvSpPr>
          <p:cNvPr id="8" name="Rectangle 7">
            <a:extLst>
              <a:ext uri="{FF2B5EF4-FFF2-40B4-BE49-F238E27FC236}">
                <a16:creationId xmlns:a16="http://schemas.microsoft.com/office/drawing/2014/main" id="{6EC7791A-0E7C-0B7C-FF35-8D96D93D4EC7}"/>
              </a:ext>
            </a:extLst>
          </p:cNvPr>
          <p:cNvSpPr/>
          <p:nvPr userDrawn="1"/>
        </p:nvSpPr>
        <p:spPr>
          <a:xfrm>
            <a:off x="9215252" y="403761"/>
            <a:ext cx="2838203" cy="7481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E4EBE257-2AC4-0BF3-E29D-92D101E41949}"/>
              </a:ext>
            </a:extLst>
          </p:cNvPr>
          <p:cNvPicPr>
            <a:picLocks noChangeAspect="1"/>
          </p:cNvPicPr>
          <p:nvPr userDrawn="1"/>
        </p:nvPicPr>
        <p:blipFill>
          <a:blip r:embed="rId2"/>
          <a:stretch>
            <a:fillRect/>
          </a:stretch>
        </p:blipFill>
        <p:spPr>
          <a:xfrm>
            <a:off x="0" y="5441951"/>
            <a:ext cx="12192000" cy="1416049"/>
          </a:xfrm>
          <a:prstGeom prst="rect">
            <a:avLst/>
          </a:prstGeom>
        </p:spPr>
      </p:pic>
      <p:pic>
        <p:nvPicPr>
          <p:cNvPr id="10" name="Picture 9">
            <a:extLst>
              <a:ext uri="{FF2B5EF4-FFF2-40B4-BE49-F238E27FC236}">
                <a16:creationId xmlns:a16="http://schemas.microsoft.com/office/drawing/2014/main" id="{54642A30-1C33-F958-B31E-813F4EA4A126}"/>
              </a:ext>
            </a:extLst>
          </p:cNvPr>
          <p:cNvPicPr>
            <a:picLocks noChangeAspect="1"/>
          </p:cNvPicPr>
          <p:nvPr userDrawn="1"/>
        </p:nvPicPr>
        <p:blipFill>
          <a:blip r:embed="rId3"/>
          <a:stretch>
            <a:fillRect/>
          </a:stretch>
        </p:blipFill>
        <p:spPr>
          <a:xfrm>
            <a:off x="-11876" y="5457251"/>
            <a:ext cx="12186709" cy="1415434"/>
          </a:xfrm>
          <a:prstGeom prst="rect">
            <a:avLst/>
          </a:prstGeom>
        </p:spPr>
      </p:pic>
      <p:pic>
        <p:nvPicPr>
          <p:cNvPr id="11" name="Picture 10">
            <a:extLst>
              <a:ext uri="{FF2B5EF4-FFF2-40B4-BE49-F238E27FC236}">
                <a16:creationId xmlns:a16="http://schemas.microsoft.com/office/drawing/2014/main" id="{7FC8F1CE-BBB9-AF22-02E6-858F51B2A115}"/>
              </a:ext>
            </a:extLst>
          </p:cNvPr>
          <p:cNvPicPr>
            <a:picLocks noChangeAspect="1"/>
          </p:cNvPicPr>
          <p:nvPr userDrawn="1"/>
        </p:nvPicPr>
        <p:blipFill>
          <a:blip r:embed="rId4"/>
          <a:stretch>
            <a:fillRect/>
          </a:stretch>
        </p:blipFill>
        <p:spPr>
          <a:xfrm>
            <a:off x="-1" y="5471768"/>
            <a:ext cx="12192003" cy="1416049"/>
          </a:xfrm>
          <a:prstGeom prst="rect">
            <a:avLst/>
          </a:prstGeom>
        </p:spPr>
      </p:pic>
    </p:spTree>
    <p:extLst>
      <p:ext uri="{BB962C8B-B14F-4D97-AF65-F5344CB8AC3E}">
        <p14:creationId xmlns:p14="http://schemas.microsoft.com/office/powerpoint/2010/main" val="89168195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7746323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3"/>
            </p:custDataLst>
          </p:nvPr>
        </p:nvSpPr>
        <p:spPr>
          <a:xfrm>
            <a:off x="554736" y="919250"/>
            <a:ext cx="11082528"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b="0" baseline="0" dirty="0"/>
            </a:lvl1pPr>
          </a:lstStyle>
          <a:p>
            <a:pPr lvl="0"/>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a:xfrm>
            <a:off x="554735"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6"/>
            </p:custDataLst>
          </p:nvPr>
        </p:nvSpPr>
        <p:spPr>
          <a:xfrm>
            <a:off x="554735" y="41597"/>
            <a:ext cx="3843338" cy="123111"/>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800" b="0" dirty="0">
                <a:cs typeface="+mn-cs"/>
              </a:defRPr>
            </a:lvl1pPr>
          </a:lstStyle>
          <a:p>
            <a:pPr lvl="0">
              <a:buNone/>
            </a:pPr>
            <a:r>
              <a:rPr lang="en-US"/>
              <a:t>Add tracker</a:t>
            </a:r>
          </a:p>
        </p:txBody>
      </p:sp>
      <p:sp>
        <p:nvSpPr>
          <p:cNvPr id="10" name="2. Slide Title">
            <a:extLst>
              <a:ext uri="{FF2B5EF4-FFF2-40B4-BE49-F238E27FC236}">
                <a16:creationId xmlns:a16="http://schemas.microsoft.com/office/drawing/2014/main" id="{8326FFD0-8389-4032-AAB8-00C262CAF746}"/>
              </a:ext>
            </a:extLst>
          </p:cNvPr>
          <p:cNvSpPr>
            <a:spLocks noGrp="1"/>
          </p:cNvSpPr>
          <p:nvPr>
            <p:ph type="title"/>
            <p:custDataLst>
              <p:tags r:id="rId7"/>
            </p:custDataLst>
          </p:nvPr>
        </p:nvSpPr>
        <p:spPr>
          <a:xfrm>
            <a:off x="554736" y="172212"/>
            <a:ext cx="11082528" cy="731520"/>
          </a:xfrm>
          <a:prstGeom prst="rect">
            <a:avLst/>
          </a:prstGeom>
        </p:spPr>
        <p:txBody>
          <a:bodyPr vert="horz" wrap="square" lIns="0" tIns="0" rIns="0" bIns="0" rtlCol="0" anchor="b" anchorCtr="0">
            <a:noAutofit/>
          </a:bodyPr>
          <a:lstStyle>
            <a:lvl1pPr>
              <a:defRPr lang="en-US" dirty="0"/>
            </a:lvl1pPr>
          </a:lstStyle>
          <a:p>
            <a:pPr lvl="0"/>
            <a:r>
              <a:rPr lang="en-US"/>
              <a:t>Click to edit Master title style</a:t>
            </a:r>
          </a:p>
        </p:txBody>
      </p:sp>
    </p:spTree>
    <p:extLst>
      <p:ext uri="{BB962C8B-B14F-4D97-AF65-F5344CB8AC3E}">
        <p14:creationId xmlns:p14="http://schemas.microsoft.com/office/powerpoint/2010/main" val="220555636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1"/>
            </p:custDataLst>
            <p:extLst>
              <p:ext uri="{D42A27DB-BD31-4B8C-83A1-F6EECF244321}">
                <p14:modId xmlns:p14="http://schemas.microsoft.com/office/powerpoint/2010/main" val="12606119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3"/>
            <a:ext cx="3813048" cy="769441"/>
          </a:xfrm>
          <a:prstGeom prst="rect">
            <a:avLst/>
          </a:prstGeom>
        </p:spPr>
        <p:txBody>
          <a:bodyPr vert="horz" anchor="t">
            <a:noAutofit/>
          </a:bodyPr>
          <a:lstStyle>
            <a:lvl1pPr rtl="0">
              <a:lnSpc>
                <a:spcPct val="100000"/>
              </a:lnSpc>
              <a:defRPr>
                <a:ln w="6350" cap="flat">
                  <a:noFill/>
                  <a:miter lim="800000"/>
                </a:ln>
              </a:defRPr>
            </a:lvl1pPr>
          </a:lstStyle>
          <a:p>
            <a:r>
              <a:rPr lang="en-US"/>
              <a:t>Click to edit Master title style</a:t>
            </a:r>
          </a:p>
        </p:txBody>
      </p:sp>
      <p:sp>
        <p:nvSpPr>
          <p:cNvPr id="4" name="Slide Number">
            <a:extLst>
              <a:ext uri="{FF2B5EF4-FFF2-40B4-BE49-F238E27FC236}">
                <a16:creationId xmlns:a16="http://schemas.microsoft.com/office/drawing/2014/main" id="{EFB4BF85-6002-4998-80DC-DC1B92544D1D}"/>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0E2D5DBB-C1B8-4A27-836D-C2E6D553234D}"/>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282743217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1"/>
            </p:custDataLst>
            <p:extLst>
              <p:ext uri="{D42A27DB-BD31-4B8C-83A1-F6EECF244321}">
                <p14:modId xmlns:p14="http://schemas.microsoft.com/office/powerpoint/2010/main" val="39476618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044280"/>
            <a:ext cx="5065776" cy="769441"/>
          </a:xfrm>
          <a:prstGeom prst="rect">
            <a:avLst/>
          </a:prstGeom>
        </p:spPr>
        <p:txBody>
          <a:bodyPr vert="horz" rIns="365760" anchor="ctr">
            <a:noAutofit/>
          </a:bodyPr>
          <a:lstStyle>
            <a:lvl1pPr rtl="0">
              <a:defRPr>
                <a:ln w="6350" cap="flat">
                  <a:noFill/>
                  <a:miter lim="800000"/>
                </a:ln>
              </a:defRPr>
            </a:lvl1pPr>
          </a:lstStyle>
          <a:p>
            <a:r>
              <a:rPr lang="en-US"/>
              <a:t>Click to edit Master title style</a:t>
            </a:r>
          </a:p>
        </p:txBody>
      </p:sp>
      <p:sp>
        <p:nvSpPr>
          <p:cNvPr id="9" name="Slide Number">
            <a:extLst>
              <a:ext uri="{FF2B5EF4-FFF2-40B4-BE49-F238E27FC236}">
                <a16:creationId xmlns:a16="http://schemas.microsoft.com/office/drawing/2014/main" id="{2BF771FC-DD10-42B6-A51E-7F1E26F8184D}"/>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C0D33C43-5B9F-44B4-82FA-BAAD11A7FB8E}"/>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303388480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1"/>
            </p:custDataLst>
            <p:extLst>
              <p:ext uri="{D42A27DB-BD31-4B8C-83A1-F6EECF244321}">
                <p14:modId xmlns:p14="http://schemas.microsoft.com/office/powerpoint/2010/main" val="38332444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DCF374B-2477-45CD-A00B-B8676A45ACD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3"/>
            </p:custDataLst>
          </p:nvPr>
        </p:nvSpPr>
        <p:spPr>
          <a:xfrm>
            <a:off x="554736" y="4580468"/>
            <a:ext cx="11082528" cy="677108"/>
          </a:xfrm>
        </p:spPr>
        <p:txBody>
          <a:bodyPr vert="horz" anchor="b">
            <a:noAutofit/>
          </a:bodyPr>
          <a:lstStyle>
            <a:lvl1pPr rtl="0">
              <a:lnSpc>
                <a:spcPct val="100000"/>
              </a:lnSpc>
              <a:defRPr sz="4400"/>
            </a:lvl1pPr>
          </a:lstStyle>
          <a:p>
            <a:r>
              <a:rPr lang="en-US"/>
              <a:t>Click to edit Master title style</a:t>
            </a:r>
          </a:p>
        </p:txBody>
      </p:sp>
      <p:sp>
        <p:nvSpPr>
          <p:cNvPr id="8" name="Slide Number">
            <a:extLst>
              <a:ext uri="{FF2B5EF4-FFF2-40B4-BE49-F238E27FC236}">
                <a16:creationId xmlns:a16="http://schemas.microsoft.com/office/drawing/2014/main" id="{A86AE8A6-05EF-4E76-AAAD-41743692E9F9}"/>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B871FE09-BB6E-4334-B0EA-E52395AA61B3}"/>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79383544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1"/>
            </p:custDataLst>
            <p:extLst>
              <p:ext uri="{D42A27DB-BD31-4B8C-83A1-F6EECF244321}">
                <p14:modId xmlns:p14="http://schemas.microsoft.com/office/powerpoint/2010/main" val="36168054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3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3"/>
            </p:custDataLst>
          </p:nvPr>
        </p:nvSpPr>
        <p:spPr>
          <a:xfrm>
            <a:off x="1505712" y="3556229"/>
            <a:ext cx="9180576" cy="523220"/>
          </a:xfrm>
          <a:prstGeom prst="rect">
            <a:avLst/>
          </a:prstGeom>
        </p:spPr>
        <p:txBody>
          <a:bodyPr vert="horz">
            <a:spAutoFit/>
          </a:bodyPr>
          <a:lstStyle>
            <a:lvl1pPr rtl="0">
              <a:lnSpc>
                <a:spcPct val="105000"/>
              </a:lnSpc>
              <a:defRPr sz="3400"/>
            </a:lvl1pPr>
          </a:lstStyle>
          <a:p>
            <a:r>
              <a:rPr lang="en-US"/>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4"/>
            </p:custDataLst>
          </p:nvPr>
        </p:nvSpPr>
        <p:spPr>
          <a:xfrm>
            <a:off x="1505712" y="4284630"/>
            <a:ext cx="9180576"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9" name="Slide Number">
            <a:extLst>
              <a:ext uri="{FF2B5EF4-FFF2-40B4-BE49-F238E27FC236}">
                <a16:creationId xmlns:a16="http://schemas.microsoft.com/office/drawing/2014/main" id="{FAEB6FCE-50CC-4F2B-A5B3-CB508EDFCD46}"/>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97195F4E-ECA7-41A9-AFF3-0C4DAD103DA6}"/>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338441865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extLst>
              <p:ext uri="{D42A27DB-BD31-4B8C-83A1-F6EECF244321}">
                <p14:modId xmlns:p14="http://schemas.microsoft.com/office/powerpoint/2010/main" val="20499159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chemeClr val="accent2">
              <a:lumMod val="40000"/>
              <a:lumOff val="6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5"/>
            </p:custDataLst>
          </p:nvPr>
        </p:nvSpPr>
        <p:spPr>
          <a:xfrm>
            <a:off x="554736" y="2744369"/>
            <a:ext cx="2514600" cy="769441"/>
          </a:xfrm>
        </p:spPr>
        <p:txBody>
          <a:bodyPr vert="horz" wrap="square" lIns="0" tIns="0" rIns="0" bIns="0" rtlCol="0" anchor="b" anchorCtr="0">
            <a:noAutofit/>
          </a:bodyPr>
          <a:lstStyle>
            <a:lvl1pPr rtl="0">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6"/>
            </p:custDataLst>
          </p:nvPr>
        </p:nvSpPr>
        <p:spPr>
          <a:xfrm>
            <a:off x="554736" y="3659644"/>
            <a:ext cx="2514600" cy="492443"/>
          </a:xfrm>
          <a:prstGeom prst="rect">
            <a:avLst/>
          </a:prstGeom>
        </p:spPr>
        <p:txBody>
          <a:bodyPr wrap="square">
            <a:sp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25B2DE14-9B3F-4199-B082-9FEB12CE57EA}"/>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8"/>
            </p:custDataLst>
          </p:nvPr>
        </p:nvSpPr>
        <p:spPr>
          <a:xfrm>
            <a:off x="554735" y="41597"/>
            <a:ext cx="2514601"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pic>
        <p:nvPicPr>
          <p:cNvPr id="11" name="Picture 10">
            <a:extLst>
              <a:ext uri="{FF2B5EF4-FFF2-40B4-BE49-F238E27FC236}">
                <a16:creationId xmlns:a16="http://schemas.microsoft.com/office/drawing/2014/main" id="{12A53449-F902-4AE5-ABB2-AB8BE2F1EF5B}"/>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bwMode="ltGray">
          <a:xfrm>
            <a:off x="10333971" y="6427373"/>
            <a:ext cx="1080178" cy="231466"/>
          </a:xfrm>
          <a:prstGeom prst="rect">
            <a:avLst/>
          </a:prstGeom>
        </p:spPr>
      </p:pic>
    </p:spTree>
    <p:extLst>
      <p:ext uri="{BB962C8B-B14F-4D97-AF65-F5344CB8AC3E}">
        <p14:creationId xmlns:p14="http://schemas.microsoft.com/office/powerpoint/2010/main" val="230543934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extLst>
              <p:ext uri="{D42A27DB-BD31-4B8C-83A1-F6EECF244321}">
                <p14:modId xmlns:p14="http://schemas.microsoft.com/office/powerpoint/2010/main" val="28919277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chemeClr val="accent2">
              <a:lumMod val="40000"/>
              <a:lumOff val="6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dirty="0">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5"/>
            </p:custDataLst>
          </p:nvPr>
        </p:nvSpPr>
        <p:spPr>
          <a:xfrm>
            <a:off x="554736" y="2744369"/>
            <a:ext cx="3465576" cy="769441"/>
          </a:xfrm>
          <a:prstGeom prst="rect">
            <a:avLst/>
          </a:prstGeom>
        </p:spPr>
        <p:txBody>
          <a:bodyPr vert="horz" wrap="square" lIns="0" tIns="0" rIns="0" bIns="0" rtlCol="0" anchor="b" anchorCtr="0">
            <a:noAutofit/>
          </a:bodyPr>
          <a:lstStyle>
            <a:lvl1pPr rtl="0">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6"/>
            </p:custDataLst>
          </p:nvPr>
        </p:nvSpPr>
        <p:spPr>
          <a:xfrm>
            <a:off x="554735" y="3659644"/>
            <a:ext cx="3465575" cy="246221"/>
          </a:xfrm>
          <a:prstGeom prst="rect">
            <a:avLst/>
          </a:prstGeom>
        </p:spPr>
        <p:txBody>
          <a:bodyPr wrap="square">
            <a:sp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DA204BE1-D5C8-4D03-9090-21D41FEC78E0}"/>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8"/>
            </p:custDataLst>
          </p:nvPr>
        </p:nvSpPr>
        <p:spPr>
          <a:xfrm>
            <a:off x="554735" y="41597"/>
            <a:ext cx="3465577"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pic>
        <p:nvPicPr>
          <p:cNvPr id="11" name="Picture 10">
            <a:extLst>
              <a:ext uri="{FF2B5EF4-FFF2-40B4-BE49-F238E27FC236}">
                <a16:creationId xmlns:a16="http://schemas.microsoft.com/office/drawing/2014/main" id="{BA04D873-87D3-4FE1-B7AA-942265F0FE64}"/>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bwMode="ltGray">
          <a:xfrm>
            <a:off x="10333971" y="6427373"/>
            <a:ext cx="1080178" cy="231466"/>
          </a:xfrm>
          <a:prstGeom prst="rect">
            <a:avLst/>
          </a:prstGeom>
        </p:spPr>
      </p:pic>
    </p:spTree>
    <p:extLst>
      <p:ext uri="{BB962C8B-B14F-4D97-AF65-F5344CB8AC3E}">
        <p14:creationId xmlns:p14="http://schemas.microsoft.com/office/powerpoint/2010/main" val="381616650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19834665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chemeClr val="accent2">
              <a:lumMod val="40000"/>
              <a:lumOff val="6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dirty="0">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72212"/>
            <a:ext cx="5065776" cy="731520"/>
          </a:xfrm>
        </p:spPr>
        <p:txBody>
          <a:bodyPr vert="horz"/>
          <a:lstStyle>
            <a:lvl1pPr rtl="0">
              <a:defRPr/>
            </a:lvl1p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919250"/>
            <a:ext cx="5065776"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pic>
        <p:nvPicPr>
          <p:cNvPr id="11" name="Picture 10">
            <a:extLst>
              <a:ext uri="{FF2B5EF4-FFF2-40B4-BE49-F238E27FC236}">
                <a16:creationId xmlns:a16="http://schemas.microsoft.com/office/drawing/2014/main" id="{724C42AA-D6A4-44A5-A052-71691B7E0027}"/>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bwMode="ltGray">
          <a:xfrm>
            <a:off x="10333971" y="6427373"/>
            <a:ext cx="1080178" cy="231466"/>
          </a:xfrm>
          <a:prstGeom prst="rect">
            <a:avLst/>
          </a:prstGeom>
        </p:spPr>
      </p:pic>
    </p:spTree>
    <p:extLst>
      <p:ext uri="{BB962C8B-B14F-4D97-AF65-F5344CB8AC3E}">
        <p14:creationId xmlns:p14="http://schemas.microsoft.com/office/powerpoint/2010/main" val="84010650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extLst>
              <p:ext uri="{D42A27DB-BD31-4B8C-83A1-F6EECF244321}">
                <p14:modId xmlns:p14="http://schemas.microsoft.com/office/powerpoint/2010/main" val="2087410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72" imgH="588" progId="TCLayout.ActiveDocument.1">
                  <p:embed/>
                </p:oleObj>
              </mc:Choice>
              <mc:Fallback>
                <p:oleObj name="think-cell Slide" r:id="rId10"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3"/>
            </p:custDataLst>
          </p:nvPr>
        </p:nvSpPr>
        <p:spPr>
          <a:xfrm>
            <a:off x="554736" y="172212"/>
            <a:ext cx="6967728" cy="731520"/>
          </a:xfrm>
        </p:spPr>
        <p:txBody>
          <a:bodyPr vert="horz"/>
          <a:lstStyle>
            <a:lvl1pPr rtl="0">
              <a:defRPr/>
            </a:lvl1pPr>
          </a:lstStyle>
          <a:p>
            <a:r>
              <a:rPr lang="en-US"/>
              <a:t>Click to edit Master title style</a:t>
            </a: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chemeClr val="accent2">
              <a:lumMod val="40000"/>
              <a:lumOff val="6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dirty="0">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6"/>
            </p:custDataLst>
          </p:nvPr>
        </p:nvSpPr>
        <p:spPr>
          <a:xfrm>
            <a:off x="554736" y="919250"/>
            <a:ext cx="6967728"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F25A304F-F50E-4F96-991D-CFEB07060178}"/>
              </a:ext>
            </a:extLst>
          </p:cNvPr>
          <p:cNvSpPr txBox="1"/>
          <p:nvPr userDrawn="1">
            <p:custDataLst>
              <p:tags r:id="rId7"/>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solidFill>
                  <a:schemeClr val="tx1"/>
                </a:solidFill>
              </a:rPr>
              <a:t>Source: …</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pic>
        <p:nvPicPr>
          <p:cNvPr id="11" name="Picture 10">
            <a:extLst>
              <a:ext uri="{FF2B5EF4-FFF2-40B4-BE49-F238E27FC236}">
                <a16:creationId xmlns:a16="http://schemas.microsoft.com/office/drawing/2014/main" id="{9AD1CB9A-6F8E-4CE9-8249-C06D8DEA8A87}"/>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bwMode="ltGray">
          <a:xfrm>
            <a:off x="10333971" y="6427373"/>
            <a:ext cx="1080178" cy="231466"/>
          </a:xfrm>
          <a:prstGeom prst="rect">
            <a:avLst/>
          </a:prstGeom>
        </p:spPr>
      </p:pic>
    </p:spTree>
    <p:extLst>
      <p:ext uri="{BB962C8B-B14F-4D97-AF65-F5344CB8AC3E}">
        <p14:creationId xmlns:p14="http://schemas.microsoft.com/office/powerpoint/2010/main" val="366011749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11691290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chemeClr val="accent2">
              <a:lumMod val="40000"/>
              <a:lumOff val="6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noProof="0" dirty="0">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chemeClr val="tx1"/>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72212"/>
            <a:ext cx="7918704" cy="731520"/>
          </a:xfrm>
        </p:spPr>
        <p:txBody>
          <a:bodyPr vert="horz"/>
          <a:lstStyle>
            <a:lvl1pPr rtl="0">
              <a:defRPr/>
            </a:lvl1p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919250"/>
            <a:ext cx="7918704" cy="246221"/>
          </a:xfrm>
          <a:prstGeom prst="rect">
            <a:avLst/>
          </a:prstGeom>
        </p:spPr>
        <p:txBody>
          <a:bodyPr wrap="square">
            <a:spAutoFit/>
          </a:bodyPr>
          <a:lstStyle>
            <a:lvl1pPr marL="0" indent="0" algn="l" rtl="0">
              <a:buNone/>
              <a:defRPr sz="1600" b="0" u="none"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pic>
        <p:nvPicPr>
          <p:cNvPr id="11" name="Picture 10">
            <a:extLst>
              <a:ext uri="{FF2B5EF4-FFF2-40B4-BE49-F238E27FC236}">
                <a16:creationId xmlns:a16="http://schemas.microsoft.com/office/drawing/2014/main" id="{E340A8E4-4368-4B84-94BF-6019EF917067}"/>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bwMode="ltGray">
          <a:xfrm>
            <a:off x="10333971" y="6427373"/>
            <a:ext cx="1080178" cy="231466"/>
          </a:xfrm>
          <a:prstGeom prst="rect">
            <a:avLst/>
          </a:prstGeom>
        </p:spPr>
      </p:pic>
    </p:spTree>
    <p:extLst>
      <p:ext uri="{BB962C8B-B14F-4D97-AF65-F5344CB8AC3E}">
        <p14:creationId xmlns:p14="http://schemas.microsoft.com/office/powerpoint/2010/main" val="9662728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13" imgH="416" progId="TCLayout.ActiveDocument.1">
                  <p:embed/>
                </p:oleObj>
              </mc:Choice>
              <mc:Fallback>
                <p:oleObj name="think-cell Slide" r:id="rId8"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3"/>
            </p:custDataLst>
          </p:nvPr>
        </p:nvSpPr>
        <p:spPr>
          <a:xfrm>
            <a:off x="554736" y="919250"/>
            <a:ext cx="11082528"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rtl="0">
              <a:defRPr lang="en-US" b="0" baseline="0" dirty="0"/>
            </a:lvl1pPr>
          </a:lstStyle>
          <a:p>
            <a:pPr lvl="0"/>
            <a:r>
              <a:rPr lang="en-GB"/>
              <a:t>Click to edit Master subtitle style</a:t>
            </a: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4"/>
            </p:custDataLst>
          </p:nvPr>
        </p:nvSpPr>
        <p:spPr>
          <a:xfrm>
            <a:off x="554735"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en-GB" dirty="0"/>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5"/>
            </p:custDataLst>
          </p:nvPr>
        </p:nvSpPr>
        <p:spPr>
          <a:xfrm>
            <a:off x="554735" y="41597"/>
            <a:ext cx="3843338" cy="123111"/>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rtl="0">
              <a:defRPr lang="en-US" sz="800" b="0" dirty="0">
                <a:cs typeface="+mn-cs"/>
              </a:defRPr>
            </a:lvl1pPr>
          </a:lstStyle>
          <a:p>
            <a:pPr lvl="0">
              <a:buNone/>
            </a:pPr>
            <a:r>
              <a:rPr lang="en-GB"/>
              <a:t>Add tracker</a:t>
            </a:r>
          </a:p>
        </p:txBody>
      </p:sp>
      <p:sp>
        <p:nvSpPr>
          <p:cNvPr id="10" name="2. Slide Title">
            <a:extLst>
              <a:ext uri="{FF2B5EF4-FFF2-40B4-BE49-F238E27FC236}">
                <a16:creationId xmlns:a16="http://schemas.microsoft.com/office/drawing/2014/main" id="{8326FFD0-8389-4032-AAB8-00C262CAF746}"/>
              </a:ext>
            </a:extLst>
          </p:cNvPr>
          <p:cNvSpPr>
            <a:spLocks noGrp="1"/>
          </p:cNvSpPr>
          <p:nvPr>
            <p:ph type="title"/>
            <p:custDataLst>
              <p:tags r:id="rId6"/>
            </p:custDataLst>
          </p:nvPr>
        </p:nvSpPr>
        <p:spPr>
          <a:xfrm>
            <a:off x="554736" y="172212"/>
            <a:ext cx="11082528" cy="731520"/>
          </a:xfrm>
          <a:prstGeom prst="rect">
            <a:avLst/>
          </a:prstGeom>
        </p:spPr>
        <p:txBody>
          <a:bodyPr vert="horz" wrap="square" lIns="0" tIns="0" rIns="0" bIns="0" rtlCol="0" anchor="b" anchorCtr="0">
            <a:noAutofit/>
          </a:bodyPr>
          <a:lstStyle>
            <a:lvl1pPr rtl="0">
              <a:defRPr lang="en-US" dirty="0"/>
            </a:lvl1pPr>
          </a:lstStyle>
          <a:p>
            <a:pPr lvl="0"/>
            <a:r>
              <a:rPr lang="en-GB"/>
              <a:t>Click to edit Master title style</a:t>
            </a:r>
          </a:p>
        </p:txBody>
      </p:sp>
      <p:sp>
        <p:nvSpPr>
          <p:cNvPr id="2" name="Rectangle 1">
            <a:extLst>
              <a:ext uri="{FF2B5EF4-FFF2-40B4-BE49-F238E27FC236}">
                <a16:creationId xmlns:a16="http://schemas.microsoft.com/office/drawing/2014/main" id="{0B55D183-70C6-FE96-5CB1-ABB57BA2D5C8}"/>
              </a:ext>
            </a:extLst>
          </p:cNvPr>
          <p:cNvSpPr/>
          <p:nvPr userDrawn="1"/>
        </p:nvSpPr>
        <p:spPr>
          <a:xfrm>
            <a:off x="9215252" y="403761"/>
            <a:ext cx="2838203" cy="7481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38552308-73FE-285E-35EF-17877D961F13}"/>
              </a:ext>
            </a:extLst>
          </p:cNvPr>
          <p:cNvPicPr>
            <a:picLocks noChangeAspect="1"/>
          </p:cNvPicPr>
          <p:nvPr userDrawn="1"/>
        </p:nvPicPr>
        <p:blipFill>
          <a:blip r:embed="rId10"/>
          <a:stretch>
            <a:fillRect/>
          </a:stretch>
        </p:blipFill>
        <p:spPr>
          <a:xfrm>
            <a:off x="-11876" y="5457251"/>
            <a:ext cx="12186709" cy="1415434"/>
          </a:xfrm>
          <a:prstGeom prst="rect">
            <a:avLst/>
          </a:prstGeom>
        </p:spPr>
      </p:pic>
      <p:pic>
        <p:nvPicPr>
          <p:cNvPr id="4" name="Picture 3">
            <a:extLst>
              <a:ext uri="{FF2B5EF4-FFF2-40B4-BE49-F238E27FC236}">
                <a16:creationId xmlns:a16="http://schemas.microsoft.com/office/drawing/2014/main" id="{5C26DC20-1BC8-899D-8228-71669FF9BF20}"/>
              </a:ext>
            </a:extLst>
          </p:cNvPr>
          <p:cNvPicPr>
            <a:picLocks noChangeAspect="1"/>
          </p:cNvPicPr>
          <p:nvPr userDrawn="1"/>
        </p:nvPicPr>
        <p:blipFill>
          <a:blip r:embed="rId11"/>
          <a:stretch>
            <a:fillRect/>
          </a:stretch>
        </p:blipFill>
        <p:spPr>
          <a:xfrm>
            <a:off x="-1" y="5471768"/>
            <a:ext cx="12192003" cy="1416049"/>
          </a:xfrm>
          <a:prstGeom prst="rect">
            <a:avLst/>
          </a:prstGeom>
        </p:spPr>
      </p:pic>
    </p:spTree>
    <p:extLst>
      <p:ext uri="{BB962C8B-B14F-4D97-AF65-F5344CB8AC3E}">
        <p14:creationId xmlns:p14="http://schemas.microsoft.com/office/powerpoint/2010/main" val="393659708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1"/>
            </p:custDataLst>
            <p:extLst>
              <p:ext uri="{D42A27DB-BD31-4B8C-83A1-F6EECF244321}">
                <p14:modId xmlns:p14="http://schemas.microsoft.com/office/powerpoint/2010/main" val="19914117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58AAF75-30DC-408A-933A-149F2D14D18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3"/>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4"/>
            </p:custDataLst>
          </p:nvPr>
        </p:nvSpPr>
        <p:spPr>
          <a:xfrm>
            <a:off x="554736" y="941653"/>
            <a:ext cx="11082528" cy="384721"/>
          </a:xfrm>
        </p:spPr>
        <p:txBody>
          <a:bodyPr vert="horz">
            <a:spAutoFit/>
          </a:bodyPr>
          <a:lstStyle>
            <a:lvl1pPr rtl="0">
              <a:defRPr/>
            </a:lvl1pPr>
          </a:lstStyle>
          <a:p>
            <a:r>
              <a:rPr lang="en-US"/>
              <a:t>Click to edit Master title style</a:t>
            </a:r>
          </a:p>
        </p:txBody>
      </p:sp>
      <p:sp>
        <p:nvSpPr>
          <p:cNvPr id="10" name="5. Source" hidden="1">
            <a:extLst>
              <a:ext uri="{FF2B5EF4-FFF2-40B4-BE49-F238E27FC236}">
                <a16:creationId xmlns:a16="http://schemas.microsoft.com/office/drawing/2014/main" id="{81E2484B-3E40-408C-A350-5EB40C8A09F0}"/>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pic>
        <p:nvPicPr>
          <p:cNvPr id="11" name="Picture 10">
            <a:extLst>
              <a:ext uri="{FF2B5EF4-FFF2-40B4-BE49-F238E27FC236}">
                <a16:creationId xmlns:a16="http://schemas.microsoft.com/office/drawing/2014/main" id="{E1ED0DE2-B5A4-4EAC-A05E-1D371A52DD1A}"/>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bwMode="ltGray">
          <a:xfrm>
            <a:off x="10333971" y="6427373"/>
            <a:ext cx="1080178" cy="231466"/>
          </a:xfrm>
          <a:prstGeom prst="rect">
            <a:avLst/>
          </a:prstGeom>
        </p:spPr>
      </p:pic>
    </p:spTree>
    <p:extLst>
      <p:ext uri="{BB962C8B-B14F-4D97-AF65-F5344CB8AC3E}">
        <p14:creationId xmlns:p14="http://schemas.microsoft.com/office/powerpoint/2010/main" val="235212901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26996402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Slide Number">
            <a:extLst>
              <a:ext uri="{FF2B5EF4-FFF2-40B4-BE49-F238E27FC236}">
                <a16:creationId xmlns:a16="http://schemas.microsoft.com/office/drawing/2014/main" id="{6982A9EE-ED1D-4D7E-84CA-3C36D0891D68}"/>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09F9A864-CDB7-4063-BBF8-591908AA18D0}"/>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pic>
        <p:nvPicPr>
          <p:cNvPr id="6" name="Picture 5">
            <a:extLst>
              <a:ext uri="{FF2B5EF4-FFF2-40B4-BE49-F238E27FC236}">
                <a16:creationId xmlns:a16="http://schemas.microsoft.com/office/drawing/2014/main" id="{57AD87F9-3508-4CC3-9B9C-BA5C8AB245CC}"/>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bwMode="ltGray">
          <a:xfrm>
            <a:off x="10333971" y="6427373"/>
            <a:ext cx="1080178" cy="231466"/>
          </a:xfrm>
          <a:prstGeom prst="rect">
            <a:avLst/>
          </a:prstGeom>
        </p:spPr>
      </p:pic>
    </p:spTree>
    <p:extLst>
      <p:ext uri="{BB962C8B-B14F-4D97-AF65-F5344CB8AC3E}">
        <p14:creationId xmlns:p14="http://schemas.microsoft.com/office/powerpoint/2010/main" val="169306982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1"/>
            </p:custDataLst>
            <p:extLst>
              <p:ext uri="{D42A27DB-BD31-4B8C-83A1-F6EECF244321}">
                <p14:modId xmlns:p14="http://schemas.microsoft.com/office/powerpoint/2010/main" val="6689319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5. Source" hidden="1">
            <a:extLst>
              <a:ext uri="{FF2B5EF4-FFF2-40B4-BE49-F238E27FC236}">
                <a16:creationId xmlns:a16="http://schemas.microsoft.com/office/drawing/2014/main" id="{330AE89A-7771-4A6E-A02D-893DCB66C876}"/>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pic>
        <p:nvPicPr>
          <p:cNvPr id="5" name="Picture 4">
            <a:extLst>
              <a:ext uri="{FF2B5EF4-FFF2-40B4-BE49-F238E27FC236}">
                <a16:creationId xmlns:a16="http://schemas.microsoft.com/office/drawing/2014/main" id="{CE28F0A6-3B65-44B7-980D-1F560792E3D1}"/>
              </a:ext>
            </a:extLst>
          </p:cNvPr>
          <p:cNvPicPr>
            <a:picLocks noChangeAspect="1"/>
          </p:cNvPicPr>
          <p:nvPr userDrawn="1"/>
        </p:nvPicPr>
        <p:blipFill>
          <a:blip r:embed="rId6"/>
          <a:stretch>
            <a:fillRect/>
          </a:stretch>
        </p:blipFill>
        <p:spPr bwMode="ltGray">
          <a:xfrm>
            <a:off x="4351861" y="3055257"/>
            <a:ext cx="3488278" cy="747486"/>
          </a:xfrm>
          <a:prstGeom prst="rect">
            <a:avLst/>
          </a:prstGeom>
        </p:spPr>
      </p:pic>
    </p:spTree>
    <p:extLst>
      <p:ext uri="{BB962C8B-B14F-4D97-AF65-F5344CB8AC3E}">
        <p14:creationId xmlns:p14="http://schemas.microsoft.com/office/powerpoint/2010/main" val="96316370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userDrawn="1">
  <p:cSld name="1_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extLst>
              <p:ext uri="{D42A27DB-BD31-4B8C-83A1-F6EECF244321}">
                <p14:modId xmlns:p14="http://schemas.microsoft.com/office/powerpoint/2010/main" val="2315518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2D2E0F6-5BB5-47A0-8E4A-CD4E6673B19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dirty="0">
              <a:solidFill>
                <a:schemeClr val="bg1"/>
              </a:solidFill>
              <a:latin typeface="Georgia" panose="02040502050405020303" pitchFamily="18" charset="0"/>
              <a:ea typeface="+mj-ea"/>
              <a:cs typeface="+mj-cs"/>
              <a:sym typeface="Georgia" panose="02040502050405020303" pitchFamily="18"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rgbClr val="E6E6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solidFill>
                <a:srgbClr val="F0F0F0"/>
              </a:solidFill>
              <a:latin typeface="Arial" panose="020B0604020202020204" pitchFamily="34" charset="0"/>
            </a:endParaRPr>
          </a:p>
        </p:txBody>
      </p:sp>
      <p:sp>
        <p:nvSpPr>
          <p:cNvPr id="16" name="SlideLogoText" hidden="1">
            <a:extLst>
              <a:ext uri="{FF2B5EF4-FFF2-40B4-BE49-F238E27FC236}">
                <a16:creationId xmlns:a16="http://schemas.microsoft.com/office/drawing/2014/main" id="{2D4C39DE-34D3-430B-A68C-3662DBF9F427}"/>
              </a:ext>
            </a:extLst>
          </p:cNvPr>
          <p:cNvSpPr txBox="1"/>
          <p:nvPr userDrawn="1">
            <p:custDataLst>
              <p:tags r:id="rId4"/>
            </p:custDataLst>
          </p:nvPr>
        </p:nvSpPr>
        <p:spPr bwMode="black">
          <a:xfrm>
            <a:off x="10709936" y="6499381"/>
            <a:ext cx="64"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kern="1200" dirty="0">
              <a:solidFill>
                <a:schemeClr val="tx1"/>
              </a:solidFill>
              <a:latin typeface="+mn-lt"/>
              <a:ea typeface="+mn-ea"/>
              <a:cs typeface="Arial" panose="020B0604020202020204" pitchFamily="34" charset="0"/>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6"/>
            </p:custDataLst>
          </p:nvPr>
        </p:nvSpPr>
        <p:spPr>
          <a:xfrm>
            <a:off x="554736" y="2744369"/>
            <a:ext cx="3465576" cy="769441"/>
          </a:xfrm>
          <a:prstGeom prst="rect">
            <a:avLst/>
          </a:prstGeom>
        </p:spPr>
        <p:txBody>
          <a:bodyPr wrap="square" anchor="b">
            <a:noAutofit/>
          </a:bodyPr>
          <a:lstStyle>
            <a:lvl1pPr algn="l">
              <a:defRPr>
                <a:solidFill>
                  <a:schemeClr val="tx1"/>
                </a:solidFill>
              </a:defRPr>
            </a:lvl1pPr>
          </a:lstStyle>
          <a:p>
            <a:r>
              <a:rPr lang="en-US"/>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7"/>
            </p:custDataLst>
          </p:nvPr>
        </p:nvSpPr>
        <p:spPr>
          <a:xfrm>
            <a:off x="554735" y="3659644"/>
            <a:ext cx="3465575" cy="246221"/>
          </a:xfrm>
        </p:spPr>
        <p:txBody>
          <a:bodyPr wrap="square">
            <a:spAutoFit/>
          </a:bodyPr>
          <a:lstStyle>
            <a:lvl1pPr marL="0" indent="0" algn="l">
              <a:buNone/>
              <a:defRPr sz="16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DA204BE1-D5C8-4D03-9090-21D41FEC78E0}"/>
              </a:ext>
            </a:extLst>
          </p:cNvPr>
          <p:cNvSpPr txBox="1"/>
          <p:nvPr userDrawn="1">
            <p:custDataLst>
              <p:tags r:id="rId8"/>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
        <p:nvSpPr>
          <p:cNvPr id="15" name="1. On-page tracker">
            <a:extLst>
              <a:ext uri="{FF2B5EF4-FFF2-40B4-BE49-F238E27FC236}">
                <a16:creationId xmlns:a16="http://schemas.microsoft.com/office/drawing/2014/main" id="{1ADFA379-EDDB-4C62-A3BB-AC227312C688}"/>
              </a:ext>
            </a:extLst>
          </p:cNvPr>
          <p:cNvSpPr>
            <a:spLocks noGrp="1"/>
          </p:cNvSpPr>
          <p:nvPr>
            <p:ph type="body" sz="quarter" idx="17" hasCustomPrompt="1"/>
            <p:custDataLst>
              <p:tags r:id="rId9"/>
            </p:custDataLst>
          </p:nvPr>
        </p:nvSpPr>
        <p:spPr>
          <a:xfrm>
            <a:off x="7159752"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160139368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userDrawn="1">
  <p:cSld name="Contrast 3/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B19533A-7C36-4239-BCB1-336E4EF4EA93}"/>
              </a:ext>
            </a:extLst>
          </p:cNvPr>
          <p:cNvGraphicFramePr>
            <a:graphicFrameLocks noChangeAspect="1"/>
          </p:cNvGraphicFramePr>
          <p:nvPr userDrawn="1">
            <p:custDataLst>
              <p:tags r:id="rId1"/>
            </p:custDataLst>
            <p:extLst>
              <p:ext uri="{D42A27DB-BD31-4B8C-83A1-F6EECF244321}">
                <p14:modId xmlns:p14="http://schemas.microsoft.com/office/powerpoint/2010/main" val="7456142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73" imgH="473" progId="TCLayout.ActiveDocument.1">
                  <p:embed/>
                </p:oleObj>
              </mc:Choice>
              <mc:Fallback>
                <p:oleObj name="think-cell Slide" r:id="rId11" imgW="473" imgH="473" progId="TCLayout.ActiveDocument.1">
                  <p:embed/>
                  <p:pic>
                    <p:nvPicPr>
                      <p:cNvPr id="3" name="Object 2" hidden="1">
                        <a:extLst>
                          <a:ext uri="{FF2B5EF4-FFF2-40B4-BE49-F238E27FC236}">
                            <a16:creationId xmlns:a16="http://schemas.microsoft.com/office/drawing/2014/main" id="{3B19533A-7C36-4239-BCB1-336E4EF4EA93}"/>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8F94EA0-F844-4358-BAB1-09AA056D6AC4}"/>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2500" b="1" i="0" u="none" strike="noStrike" kern="1200" cap="none" spc="0" normalizeH="0" baseline="0" noProof="0" dirty="0">
              <a:ln>
                <a:noFill/>
              </a:ln>
              <a:solidFill>
                <a:srgbClr val="051C2C"/>
              </a:solidFill>
              <a:effectLst/>
              <a:uLnTx/>
              <a:uFillTx/>
              <a:latin typeface="Georgia" panose="02040502050405020303" pitchFamily="18" charset="0"/>
              <a:ea typeface="+mj-ea"/>
              <a:cs typeface="+mj-cs"/>
              <a:sym typeface="Georgia" panose="02040502050405020303" pitchFamily="18" charset="0"/>
            </a:endParaRPr>
          </a:p>
        </p:txBody>
      </p:sp>
      <p:sp>
        <p:nvSpPr>
          <p:cNvPr id="22" name="RectangleLight">
            <a:extLst>
              <a:ext uri="{FF2B5EF4-FFF2-40B4-BE49-F238E27FC236}">
                <a16:creationId xmlns:a16="http://schemas.microsoft.com/office/drawing/2014/main" id="{65BA59B8-E166-40EF-A08B-73C27149A153}"/>
              </a:ext>
            </a:extLst>
          </p:cNvPr>
          <p:cNvSpPr/>
          <p:nvPr userDrawn="1">
            <p:custDataLst>
              <p:tags r:id="rId3"/>
            </p:custDataLst>
          </p:nvPr>
        </p:nvSpPr>
        <p:spPr bwMode="ltGray">
          <a:xfrm>
            <a:off x="8781416" y="0"/>
            <a:ext cx="341058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F0F0"/>
              </a:solidFill>
              <a:effectLst/>
              <a:uLnTx/>
              <a:uFillTx/>
              <a:latin typeface="Arial" panose="020B0604020202020204" pitchFamily="34" charset="0"/>
              <a:ea typeface="+mn-ea"/>
              <a:cs typeface="+mn-cs"/>
            </a:endParaRPr>
          </a:p>
        </p:txBody>
      </p:sp>
      <p:sp>
        <p:nvSpPr>
          <p:cNvPr id="17" name="SlideLogoText" hidden="1">
            <a:extLst>
              <a:ext uri="{FF2B5EF4-FFF2-40B4-BE49-F238E27FC236}">
                <a16:creationId xmlns:a16="http://schemas.microsoft.com/office/drawing/2014/main" id="{609F85FD-B74A-4A4E-BFA9-7668DD6BCB90}"/>
              </a:ext>
            </a:extLst>
          </p:cNvPr>
          <p:cNvSpPr txBox="1"/>
          <p:nvPr userDrawn="1">
            <p:custDataLst>
              <p:tags r:id="rId4"/>
            </p:custDataLst>
          </p:nvPr>
        </p:nvSpPr>
        <p:spPr bwMode="black">
          <a:xfrm>
            <a:off x="10709936" y="6499381"/>
            <a:ext cx="64"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Arial"/>
              <a:ea typeface="+mn-ea"/>
              <a:cs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rgbClr val="FFFFFF"/>
                </a:solidFill>
                <a:effectLst/>
                <a:uLnTx/>
                <a:uFillTx/>
                <a:latin typeface="Arial"/>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FFFFFF"/>
              </a:solidFill>
              <a:effectLst/>
              <a:uLnTx/>
              <a:uFillTx/>
              <a:latin typeface="Arial"/>
              <a:ea typeface="+mn-ea"/>
              <a:cs typeface="Arial" panose="020B0604020202020204" pitchFamily="34" charset="0"/>
            </a:endParaRPr>
          </a:p>
        </p:txBody>
      </p:sp>
      <p:sp>
        <p:nvSpPr>
          <p:cNvPr id="19" name="5. Source" hidden="1">
            <a:extLst>
              <a:ext uri="{FF2B5EF4-FFF2-40B4-BE49-F238E27FC236}">
                <a16:creationId xmlns:a16="http://schemas.microsoft.com/office/drawing/2014/main" id="{4F4B7457-0497-46CF-9E9B-69EB8E74CC15}"/>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Source: …</a:t>
            </a:r>
          </a:p>
        </p:txBody>
      </p:sp>
      <p:sp>
        <p:nvSpPr>
          <p:cNvPr id="21" name="2. Slide Title">
            <a:extLst>
              <a:ext uri="{FF2B5EF4-FFF2-40B4-BE49-F238E27FC236}">
                <a16:creationId xmlns:a16="http://schemas.microsoft.com/office/drawing/2014/main" id="{7387EF73-467A-4B89-B365-A62C8CF7BE39}"/>
              </a:ext>
            </a:extLst>
          </p:cNvPr>
          <p:cNvSpPr>
            <a:spLocks noGrp="1"/>
          </p:cNvSpPr>
          <p:nvPr>
            <p:ph type="title"/>
            <p:custDataLst>
              <p:tags r:id="rId7"/>
            </p:custDataLst>
          </p:nvPr>
        </p:nvSpPr>
        <p:spPr>
          <a:xfrm>
            <a:off x="554736" y="182372"/>
            <a:ext cx="7918704" cy="731520"/>
          </a:xfrm>
        </p:spPr>
        <p:txBody>
          <a:bodyPr vert="horz"/>
          <a:lstStyle>
            <a:lvl1pPr>
              <a:defRPr>
                <a:solidFill>
                  <a:schemeClr val="tx2"/>
                </a:solidFill>
              </a:defRPr>
            </a:lvl1pPr>
          </a:lstStyle>
          <a:p>
            <a:r>
              <a:rPr lang="en-US"/>
              <a:t>Click to edit Master title style</a:t>
            </a:r>
          </a:p>
        </p:txBody>
      </p:sp>
      <p:sp>
        <p:nvSpPr>
          <p:cNvPr id="27" name="3. Subtitle">
            <a:extLst>
              <a:ext uri="{FF2B5EF4-FFF2-40B4-BE49-F238E27FC236}">
                <a16:creationId xmlns:a16="http://schemas.microsoft.com/office/drawing/2014/main" id="{274629CD-1AB4-49FA-9F53-76F3C2EB06BF}"/>
              </a:ext>
            </a:extLst>
          </p:cNvPr>
          <p:cNvSpPr>
            <a:spLocks noGrp="1"/>
          </p:cNvSpPr>
          <p:nvPr>
            <p:ph type="subTitle" idx="1"/>
            <p:custDataLst>
              <p:tags r:id="rId8"/>
            </p:custDataLst>
          </p:nvPr>
        </p:nvSpPr>
        <p:spPr>
          <a:xfrm>
            <a:off x="554736" y="903861"/>
            <a:ext cx="7918704" cy="276999"/>
          </a:xfrm>
        </p:spPr>
        <p:txBody>
          <a:bodyPr anchor="ctr" anchorCtr="0"/>
          <a:lstStyle>
            <a:lvl1pPr>
              <a:defRPr>
                <a:solidFill>
                  <a:schemeClr val="tx2"/>
                </a:solidFill>
              </a:defRPr>
            </a:lvl1pPr>
          </a:lstStyle>
          <a:p>
            <a:r>
              <a:rPr lang="en-US" sz="1600"/>
              <a:t>Click to edit Master subtitle style</a:t>
            </a:r>
          </a:p>
        </p:txBody>
      </p:sp>
      <p:sp>
        <p:nvSpPr>
          <p:cNvPr id="28" name="1. On-page tracker">
            <a:extLst>
              <a:ext uri="{FF2B5EF4-FFF2-40B4-BE49-F238E27FC236}">
                <a16:creationId xmlns:a16="http://schemas.microsoft.com/office/drawing/2014/main" id="{DF5FDB83-729E-495E-B061-EB75DD93AD7B}"/>
              </a:ext>
            </a:extLst>
          </p:cNvPr>
          <p:cNvSpPr>
            <a:spLocks noGrp="1"/>
          </p:cNvSpPr>
          <p:nvPr>
            <p:ph type="body" sz="quarter" idx="17" hasCustomPrompt="1"/>
            <p:custDataLst>
              <p:tags r:id="rId9"/>
            </p:custDataLst>
          </p:nvPr>
        </p:nvSpPr>
        <p:spPr>
          <a:xfrm>
            <a:off x="9119860" y="78768"/>
            <a:ext cx="2520451" cy="123111"/>
          </a:xfrm>
        </p:spPr>
        <p:txBody>
          <a:bodyPr wrap="square"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59308859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userDrawn="1">
  <p:cSld name="1_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31497842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5C86E70-6ADC-4EA2-90F2-373AC4FDE5D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dirty="0">
              <a:solidFill>
                <a:schemeClr val="bg1"/>
              </a:solidFill>
              <a:latin typeface="Georgia" panose="02040502050405020303" pitchFamily="18" charset="0"/>
              <a:ea typeface="+mj-ea"/>
              <a:cs typeface="+mj-cs"/>
              <a:sym typeface="Georgia" panose="02040502050405020303" pitchFamily="18"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rgbClr val="E6E6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solidFill>
                <a:srgbClr val="F0F0F0"/>
              </a:solidFill>
              <a:latin typeface="Arial" panose="020B0604020202020204" pitchFamily="34" charset="0"/>
            </a:endParaRPr>
          </a:p>
        </p:txBody>
      </p:sp>
      <p:sp>
        <p:nvSpPr>
          <p:cNvPr id="17" name="SlideLogoText" hidden="1">
            <a:extLst>
              <a:ext uri="{FF2B5EF4-FFF2-40B4-BE49-F238E27FC236}">
                <a16:creationId xmlns:a16="http://schemas.microsoft.com/office/drawing/2014/main" id="{609F85FD-B74A-4A4E-BFA9-7668DD6BCB90}"/>
              </a:ext>
            </a:extLst>
          </p:cNvPr>
          <p:cNvSpPr txBox="1"/>
          <p:nvPr userDrawn="1">
            <p:custDataLst>
              <p:tags r:id="rId4"/>
            </p:custDataLst>
          </p:nvPr>
        </p:nvSpPr>
        <p:spPr bwMode="black">
          <a:xfrm>
            <a:off x="10709936" y="6499381"/>
            <a:ext cx="64"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kern="1200" dirty="0">
              <a:solidFill>
                <a:schemeClr val="tx1"/>
              </a:solidFill>
              <a:latin typeface="+mn-lt"/>
              <a:ea typeface="+mn-ea"/>
              <a:cs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
        <p:nvSpPr>
          <p:cNvPr id="20" name="1. On-page tracker">
            <a:extLst>
              <a:ext uri="{FF2B5EF4-FFF2-40B4-BE49-F238E27FC236}">
                <a16:creationId xmlns:a16="http://schemas.microsoft.com/office/drawing/2014/main" id="{0E1A178A-6BDC-4A0A-9F92-72F6EB95AD81}"/>
              </a:ext>
            </a:extLst>
          </p:cNvPr>
          <p:cNvSpPr>
            <a:spLocks noGrp="1"/>
          </p:cNvSpPr>
          <p:nvPr>
            <p:ph type="body" sz="quarter" idx="17" hasCustomPrompt="1"/>
            <p:custDataLst>
              <p:tags r:id="rId7"/>
            </p:custDataLst>
          </p:nvPr>
        </p:nvSpPr>
        <p:spPr>
          <a:xfrm>
            <a:off x="7159752" y="78768"/>
            <a:ext cx="4480560" cy="123111"/>
          </a:xfrm>
        </p:spPr>
        <p:txBody>
          <a:bodyPr anchor="ctr" anchorCtr="0">
            <a:spAutoFit/>
          </a:bodyPr>
          <a:lstStyle>
            <a:lvl1pPr algn="r">
              <a:defRPr sz="800">
                <a:latin typeface="+mn-lt"/>
              </a:defRPr>
            </a:lvl1pPr>
          </a:lstStyle>
          <a:p>
            <a:pPr lvl="0"/>
            <a:r>
              <a:rPr lang="en-US"/>
              <a:t>Chapter › Topic</a:t>
            </a:r>
          </a:p>
        </p:txBody>
      </p:sp>
      <p:sp>
        <p:nvSpPr>
          <p:cNvPr id="24" name="2. Slide Title">
            <a:extLst>
              <a:ext uri="{FF2B5EF4-FFF2-40B4-BE49-F238E27FC236}">
                <a16:creationId xmlns:a16="http://schemas.microsoft.com/office/drawing/2014/main" id="{06A9E224-CFBD-42B8-A4C0-EFE2C017E523}"/>
              </a:ext>
            </a:extLst>
          </p:cNvPr>
          <p:cNvSpPr>
            <a:spLocks noGrp="1"/>
          </p:cNvSpPr>
          <p:nvPr>
            <p:ph type="title"/>
            <p:custDataLst>
              <p:tags r:id="rId8"/>
            </p:custDataLst>
          </p:nvPr>
        </p:nvSpPr>
        <p:spPr>
          <a:xfrm>
            <a:off x="554736" y="182372"/>
            <a:ext cx="5065776" cy="731520"/>
          </a:xfrm>
        </p:spPr>
        <p:txBody>
          <a:bodyPr/>
          <a:lstStyle/>
          <a:p>
            <a:r>
              <a:rPr lang="en-US"/>
              <a:t>Click to edit Master title style</a:t>
            </a:r>
          </a:p>
        </p:txBody>
      </p:sp>
      <p:sp>
        <p:nvSpPr>
          <p:cNvPr id="25" name="3. Subtitle">
            <a:extLst>
              <a:ext uri="{FF2B5EF4-FFF2-40B4-BE49-F238E27FC236}">
                <a16:creationId xmlns:a16="http://schemas.microsoft.com/office/drawing/2014/main" id="{F7FC2EC4-28A5-4B24-B46C-79BCB0964344}"/>
              </a:ext>
            </a:extLst>
          </p:cNvPr>
          <p:cNvSpPr>
            <a:spLocks noGrp="1"/>
          </p:cNvSpPr>
          <p:nvPr>
            <p:ph type="subTitle" idx="1"/>
            <p:custDataLst>
              <p:tags r:id="rId9"/>
            </p:custDataLst>
          </p:nvPr>
        </p:nvSpPr>
        <p:spPr>
          <a:xfrm>
            <a:off x="554736" y="903861"/>
            <a:ext cx="5065776" cy="276999"/>
          </a:xfrm>
        </p:spPr>
        <p:txBody>
          <a:bodyPr anchor="ctr" anchorCtr="0"/>
          <a:lstStyle/>
          <a:p>
            <a:r>
              <a:rPr lang="en-US" sz="1600"/>
              <a:t>Click to edit Master subtitle style</a:t>
            </a:r>
          </a:p>
        </p:txBody>
      </p:sp>
    </p:spTree>
    <p:extLst>
      <p:ext uri="{BB962C8B-B14F-4D97-AF65-F5344CB8AC3E}">
        <p14:creationId xmlns:p14="http://schemas.microsoft.com/office/powerpoint/2010/main" val="305198875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A46EC9E-2917-9AB4-2B34-3B46CC88B6DC}"/>
              </a:ext>
            </a:extLst>
          </p:cNvPr>
          <p:cNvSpPr>
            <a:spLocks noGrp="1"/>
          </p:cNvSpPr>
          <p:nvPr>
            <p:ph type="title" hasCustomPrompt="1"/>
          </p:nvPr>
        </p:nvSpPr>
        <p:spPr>
          <a:xfrm>
            <a:off x="539750" y="784800"/>
            <a:ext cx="8794031" cy="799200"/>
          </a:xfrm>
        </p:spPr>
        <p:txBody>
          <a:bodyPr/>
          <a:lstStyle>
            <a:lvl1pPr>
              <a:defRPr/>
            </a:lvl1pPr>
          </a:lstStyle>
          <a:p>
            <a:r>
              <a:rPr lang="en-GB"/>
              <a:t>Click to add title</a:t>
            </a:r>
          </a:p>
        </p:txBody>
      </p:sp>
      <p:sp>
        <p:nvSpPr>
          <p:cNvPr id="2" name="FLD_PresentationTitle" hidden="1">
            <a:extLst>
              <a:ext uri="{FF2B5EF4-FFF2-40B4-BE49-F238E27FC236}">
                <a16:creationId xmlns:a16="http://schemas.microsoft.com/office/drawing/2014/main" id="{0AD5821E-66A4-6CB2-C108-9C9BB76B53D6}"/>
              </a:ext>
            </a:extLst>
          </p:cNvPr>
          <p:cNvSpPr>
            <a:spLocks noGrp="1"/>
          </p:cNvSpPr>
          <p:nvPr>
            <p:ph type="ftr" sz="quarter" idx="3"/>
          </p:nvPr>
        </p:nvSpPr>
        <p:spPr>
          <a:xfrm>
            <a:off x="539750" y="6465600"/>
            <a:ext cx="3838180" cy="144000"/>
          </a:xfrm>
          <a:prstGeom prst="rect">
            <a:avLst/>
          </a:prstGeom>
        </p:spPr>
        <p:txBody>
          <a:bodyPr vert="horz" lIns="0" tIns="0" rIns="0" bIns="0" rtlCol="0" anchor="b" anchorCtr="0"/>
          <a:lstStyle>
            <a:lvl1pPr algn="l">
              <a:defRPr sz="800">
                <a:solidFill>
                  <a:schemeClr val="accent1"/>
                </a:solidFill>
              </a:defRPr>
            </a:lvl1pPr>
          </a:lstStyle>
          <a:p>
            <a:endParaRPr lang="en-GB" dirty="0"/>
          </a:p>
        </p:txBody>
      </p:sp>
      <p:sp>
        <p:nvSpPr>
          <p:cNvPr id="3" name="Slide Number Placeholder 5">
            <a:extLst>
              <a:ext uri="{FF2B5EF4-FFF2-40B4-BE49-F238E27FC236}">
                <a16:creationId xmlns:a16="http://schemas.microsoft.com/office/drawing/2014/main" id="{A854703C-7E6E-1EB0-FF1A-6C0C54D7223B}"/>
              </a:ext>
            </a:extLst>
          </p:cNvPr>
          <p:cNvSpPr>
            <a:spLocks noGrp="1"/>
          </p:cNvSpPr>
          <p:nvPr>
            <p:ph type="sldNum" sz="quarter" idx="4"/>
          </p:nvPr>
        </p:nvSpPr>
        <p:spPr>
          <a:xfrm>
            <a:off x="11274000" y="6465600"/>
            <a:ext cx="378249" cy="144000"/>
          </a:xfrm>
          <a:prstGeom prst="rect">
            <a:avLst/>
          </a:prstGeom>
        </p:spPr>
        <p:txBody>
          <a:bodyPr vert="horz" lIns="0" tIns="0" rIns="0" bIns="0" rtlCol="0" anchor="b" anchorCtr="0"/>
          <a:lstStyle>
            <a:lvl1pPr algn="r">
              <a:defRPr sz="800">
                <a:solidFill>
                  <a:schemeClr val="accent1"/>
                </a:solidFill>
                <a:latin typeface="Open Sans" pitchFamily="2" charset="0"/>
                <a:ea typeface="Open Sans" pitchFamily="2" charset="0"/>
                <a:cs typeface="Open Sans" pitchFamily="2" charset="0"/>
              </a:defRPr>
            </a:lvl1pPr>
          </a:lstStyle>
          <a:p>
            <a:fld id="{24C8C45C-947F-4981-8B3F-4F32E973C901}" type="slidenum">
              <a:rPr lang="en-GB" smtClean="0"/>
              <a:pPr/>
              <a:t>‹#›</a:t>
            </a:fld>
            <a:endParaRPr lang="en-GB" dirty="0"/>
          </a:p>
        </p:txBody>
      </p:sp>
      <p:sp>
        <p:nvSpPr>
          <p:cNvPr id="4" name="Text Placeholder 7">
            <a:extLst>
              <a:ext uri="{FF2B5EF4-FFF2-40B4-BE49-F238E27FC236}">
                <a16:creationId xmlns:a16="http://schemas.microsoft.com/office/drawing/2014/main" id="{F0B59B6E-D10A-B0D3-92F9-1767B7E03379}"/>
              </a:ext>
            </a:extLst>
          </p:cNvPr>
          <p:cNvSpPr>
            <a:spLocks noGrp="1"/>
          </p:cNvSpPr>
          <p:nvPr>
            <p:ph type="body" sz="quarter" idx="13" hasCustomPrompt="1"/>
          </p:nvPr>
        </p:nvSpPr>
        <p:spPr>
          <a:xfrm>
            <a:off x="539750" y="540000"/>
            <a:ext cx="8794031" cy="180000"/>
          </a:xfrm>
        </p:spPr>
        <p:txBody>
          <a:bodyPr/>
          <a:lstStyle>
            <a:lvl1pPr marL="0" indent="0">
              <a:buNone/>
              <a:defRPr sz="1000" b="1" cap="all" baseline="0">
                <a:solidFill>
                  <a:schemeClr val="accent1"/>
                </a:solidFill>
              </a:defRPr>
            </a:lvl1pPr>
          </a:lstStyle>
          <a:p>
            <a:pPr lvl="0"/>
            <a:r>
              <a:rPr lang="en-GB"/>
              <a:t>Use for tracker, section title, etc.</a:t>
            </a:r>
          </a:p>
        </p:txBody>
      </p:sp>
      <p:pic>
        <p:nvPicPr>
          <p:cNvPr id="5" name="Grafika 4">
            <a:extLst>
              <a:ext uri="{FF2B5EF4-FFF2-40B4-BE49-F238E27FC236}">
                <a16:creationId xmlns:a16="http://schemas.microsoft.com/office/drawing/2014/main" id="{EAA13D54-2C21-B921-A711-F019F493590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53626" y="540001"/>
            <a:ext cx="1766358" cy="745182"/>
          </a:xfrm>
          <a:prstGeom prst="rect">
            <a:avLst/>
          </a:prstGeom>
        </p:spPr>
      </p:pic>
    </p:spTree>
    <p:extLst>
      <p:ext uri="{BB962C8B-B14F-4D97-AF65-F5344CB8AC3E}">
        <p14:creationId xmlns:p14="http://schemas.microsoft.com/office/powerpoint/2010/main" val="371320226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F66530A-DD24-411A-B42E-46F1307F4B45}"/>
              </a:ext>
            </a:extLst>
          </p:cNvPr>
          <p:cNvGraphicFramePr>
            <a:graphicFrameLocks noChangeAspect="1"/>
          </p:cNvGraphicFramePr>
          <p:nvPr userDrawn="1">
            <p:custDataLst>
              <p:tags r:id="rId1"/>
            </p:custDataLst>
            <p:extLst>
              <p:ext uri="{D42A27DB-BD31-4B8C-83A1-F6EECF244321}">
                <p14:modId xmlns:p14="http://schemas.microsoft.com/office/powerpoint/2010/main" val="747825185"/>
              </p:ext>
            </p:extLst>
          </p:nvPr>
        </p:nvGraphicFramePr>
        <p:xfrm>
          <a:off x="2161" y="1620"/>
          <a:ext cx="2160" cy="1620"/>
        </p:xfrm>
        <a:graphic>
          <a:graphicData uri="http://schemas.openxmlformats.org/presentationml/2006/ole">
            <mc:AlternateContent xmlns:mc="http://schemas.openxmlformats.org/markup-compatibility/2006">
              <mc:Choice xmlns:v="urn:schemas-microsoft-com:vml" Requires="v">
                <p:oleObj name="think-cell Slide" r:id="rId5" imgW="473" imgH="473" progId="TCLayout.ActiveDocument.1">
                  <p:embed/>
                </p:oleObj>
              </mc:Choice>
              <mc:Fallback>
                <p:oleObj name="think-cell Slide" r:id="rId5" imgW="473" imgH="473" progId="TCLayout.ActiveDocument.1">
                  <p:embed/>
                  <p:pic>
                    <p:nvPicPr>
                      <p:cNvPr id="4" name="Object 3" hidden="1">
                        <a:extLst>
                          <a:ext uri="{FF2B5EF4-FFF2-40B4-BE49-F238E27FC236}">
                            <a16:creationId xmlns:a16="http://schemas.microsoft.com/office/drawing/2014/main" id="{CF66530A-DD24-411A-B42E-46F1307F4B45}"/>
                          </a:ext>
                        </a:extLst>
                      </p:cNvPr>
                      <p:cNvPicPr/>
                      <p:nvPr/>
                    </p:nvPicPr>
                    <p:blipFill>
                      <a:blip r:embed="rId6"/>
                      <a:stretch>
                        <a:fillRect/>
                      </a:stretch>
                    </p:blipFill>
                    <p:spPr>
                      <a:xfrm>
                        <a:off x="2161" y="1620"/>
                        <a:ext cx="2160" cy="1620"/>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46140CC-3B3E-495B-BCFB-3737404C7CBD}"/>
              </a:ext>
            </a:extLst>
          </p:cNvPr>
          <p:cNvSpPr/>
          <p:nvPr userDrawn="1">
            <p:custDataLst>
              <p:tags r:id="rId2"/>
            </p:custDataLst>
          </p:nvPr>
        </p:nvSpPr>
        <p:spPr>
          <a:xfrm>
            <a:off x="0" y="0"/>
            <a:ext cx="215979" cy="161974"/>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500" b="0" i="0" baseline="0" dirty="0">
              <a:solidFill>
                <a:schemeClr val="tx1"/>
              </a:solidFill>
              <a:latin typeface="Georgia" panose="02040502050405020303" pitchFamily="18" charset="0"/>
              <a:ea typeface="+mj-ea"/>
              <a:cs typeface="+mj-cs"/>
              <a:sym typeface="Georgia" panose="02040502050405020303" pitchFamily="18" charset="0"/>
            </a:endParaRPr>
          </a:p>
        </p:txBody>
      </p:sp>
      <p:sp>
        <p:nvSpPr>
          <p:cNvPr id="2" name="Title 1"/>
          <p:cNvSpPr>
            <a:spLocks noGrp="1"/>
          </p:cNvSpPr>
          <p:nvPr>
            <p:ph type="title"/>
          </p:nvPr>
        </p:nvSpPr>
        <p:spPr>
          <a:xfrm>
            <a:off x="161986" y="174532"/>
            <a:ext cx="11725484" cy="384721"/>
          </a:xfrm>
        </p:spPr>
        <p:txBody>
          <a:bodyPr>
            <a:spAutoFit/>
          </a:bodyPr>
          <a:lstStyle>
            <a:lvl1pPr>
              <a:defRPr b="0"/>
            </a:lvl1pPr>
          </a:lstStyle>
          <a:p>
            <a:r>
              <a:rPr lang="en-US"/>
              <a:t>Click to edit Master title style</a:t>
            </a:r>
          </a:p>
        </p:txBody>
      </p:sp>
      <p:sp>
        <p:nvSpPr>
          <p:cNvPr id="5" name="Footer Placeholder 4"/>
          <p:cNvSpPr>
            <a:spLocks noGrp="1"/>
          </p:cNvSpPr>
          <p:nvPr>
            <p:ph type="ftr" sz="quarter" idx="11"/>
          </p:nvPr>
        </p:nvSpPr>
        <p:spPr>
          <a:xfrm>
            <a:off x="1207197" y="6429990"/>
            <a:ext cx="5099841" cy="365125"/>
          </a:xfrm>
        </p:spPr>
        <p:txBody>
          <a:bodyPr/>
          <a:lstStyle/>
          <a:p>
            <a:endParaRPr lang="en-GB" dirty="0">
              <a:solidFill>
                <a:srgbClr val="FFFFFF"/>
              </a:solidFill>
            </a:endParaRPr>
          </a:p>
        </p:txBody>
      </p:sp>
      <p:sp>
        <p:nvSpPr>
          <p:cNvPr id="7" name="Text Placeholder 6"/>
          <p:cNvSpPr>
            <a:spLocks noGrp="1"/>
          </p:cNvSpPr>
          <p:nvPr>
            <p:ph type="body" sz="quarter" idx="12" hasCustomPrompt="1"/>
          </p:nvPr>
        </p:nvSpPr>
        <p:spPr>
          <a:xfrm>
            <a:off x="161985" y="41167"/>
            <a:ext cx="4239287" cy="174481"/>
          </a:xfrm>
        </p:spPr>
        <p:txBody>
          <a:bodyPr/>
          <a:lstStyle>
            <a:lvl1pPr>
              <a:defRPr sz="1224">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CLICK TO EDIT MASTER TEXT</a:t>
            </a:r>
          </a:p>
        </p:txBody>
      </p:sp>
      <p:sp>
        <p:nvSpPr>
          <p:cNvPr id="10" name="Slide Number">
            <a:extLst>
              <a:ext uri="{FF2B5EF4-FFF2-40B4-BE49-F238E27FC236}">
                <a16:creationId xmlns:a16="http://schemas.microsoft.com/office/drawing/2014/main" id="{006757FD-15C2-49F1-8EBF-25DCAB09443B}"/>
              </a:ext>
            </a:extLst>
          </p:cNvPr>
          <p:cNvSpPr>
            <a:spLocks noChangeArrowheads="1"/>
          </p:cNvSpPr>
          <p:nvPr userDrawn="1">
            <p:custDataLst>
              <p:tags r:id="rId3"/>
            </p:custDataLst>
          </p:nvPr>
        </p:nvSpPr>
        <p:spPr bwMode="ltGray">
          <a:xfrm>
            <a:off x="11301984" y="6519673"/>
            <a:ext cx="325501" cy="138499"/>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2458169178"/>
      </p:ext>
    </p:extLst>
  </p:cSld>
  <p:clrMapOvr>
    <a:masterClrMapping/>
  </p:clrMapOvr>
  <p:extLst>
    <p:ext uri="{DCECCB84-F9BA-43D5-87BE-67443E8EF086}">
      <p15:sldGuideLst xmlns:p15="http://schemas.microsoft.com/office/powerpoint/2012/main">
        <p15:guide id="1" pos="87">
          <p15:clr>
            <a:srgbClr val="FBAE4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Contrast 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874AF67-BBA0-48F4-BB9F-52963443351B}"/>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3" name="Object 2" hidden="1">
                        <a:extLst>
                          <a:ext uri="{FF2B5EF4-FFF2-40B4-BE49-F238E27FC236}">
                            <a16:creationId xmlns:a16="http://schemas.microsoft.com/office/drawing/2014/main" id="{5874AF67-BBA0-48F4-BB9F-5296344335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22" name="Picture 21">
            <a:extLst>
              <a:ext uri="{FF2B5EF4-FFF2-40B4-BE49-F238E27FC236}">
                <a16:creationId xmlns:a16="http://schemas.microsoft.com/office/drawing/2014/main" id="{F5568F64-216B-431F-814D-AACB58310020}"/>
              </a:ext>
            </a:extLst>
          </p:cNvPr>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a:ext>
            </a:extLst>
          </a:blip>
          <a:stretch>
            <a:fillRect/>
          </a:stretch>
        </p:blipFill>
        <p:spPr bwMode="ltGray">
          <a:xfrm>
            <a:off x="566738" y="541606"/>
            <a:ext cx="2342236" cy="501906"/>
          </a:xfrm>
          <a:prstGeom prst="rect">
            <a:avLst/>
          </a:prstGeom>
        </p:spPr>
      </p:pic>
      <p:sp>
        <p:nvSpPr>
          <p:cNvPr id="29" name="Documenttype">
            <a:extLst>
              <a:ext uri="{FF2B5EF4-FFF2-40B4-BE49-F238E27FC236}">
                <a16:creationId xmlns:a16="http://schemas.microsoft.com/office/drawing/2014/main" id="{21242441-BCA6-4FAD-9724-C2EDE8CE2F09}"/>
              </a:ext>
            </a:extLst>
          </p:cNvPr>
          <p:cNvSpPr>
            <a:spLocks noGrp="1"/>
          </p:cNvSpPr>
          <p:nvPr>
            <p:ph type="body" sz="quarter" idx="13" hasCustomPrompt="1"/>
            <p:custDataLst>
              <p:tags r:id="rId2"/>
            </p:custDataLst>
          </p:nvPr>
        </p:nvSpPr>
        <p:spPr bwMode="ltGray">
          <a:xfrm>
            <a:off x="566737" y="6240955"/>
            <a:ext cx="5529263"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l">
              <a:defRPr lang="en-US" sz="1400" dirty="0">
                <a:solidFill>
                  <a:schemeClr val="tx1"/>
                </a:solidFill>
              </a:defRPr>
            </a:lvl1pPr>
          </a:lstStyle>
          <a:p>
            <a:pPr lvl="0">
              <a:buNone/>
            </a:pPr>
            <a:r>
              <a:rPr lang="en-US"/>
              <a:t>Edit date or title/role</a:t>
            </a:r>
          </a:p>
        </p:txBody>
      </p:sp>
      <p:sp>
        <p:nvSpPr>
          <p:cNvPr id="30" name="Subtitle">
            <a:extLst>
              <a:ext uri="{FF2B5EF4-FFF2-40B4-BE49-F238E27FC236}">
                <a16:creationId xmlns:a16="http://schemas.microsoft.com/office/drawing/2014/main" id="{D13C3014-7348-4737-9C9A-B82536AABA59}"/>
              </a:ext>
            </a:extLst>
          </p:cNvPr>
          <p:cNvSpPr>
            <a:spLocks noGrp="1"/>
          </p:cNvSpPr>
          <p:nvPr>
            <p:ph type="subTitle" idx="1" hasCustomPrompt="1"/>
            <p:custDataLst>
              <p:tags r:id="rId3"/>
            </p:custDataLst>
          </p:nvPr>
        </p:nvSpPr>
        <p:spPr bwMode="ltGray">
          <a:xfrm>
            <a:off x="566737" y="4577434"/>
            <a:ext cx="5529263" cy="55399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l">
              <a:defRPr lang="en-US" sz="1800" dirty="0">
                <a:solidFill>
                  <a:schemeClr val="tx1"/>
                </a:solidFill>
              </a:defRPr>
            </a:lvl1pPr>
          </a:lstStyle>
          <a:p>
            <a:pPr lvl="0">
              <a:buNone/>
            </a:pPr>
            <a:r>
              <a:rPr lang="en-US"/>
              <a:t>Click to edit </a:t>
            </a:r>
            <a:br>
              <a:rPr lang="en-US"/>
            </a:br>
            <a:r>
              <a:rPr lang="en-US"/>
              <a:t>Master subtitle style</a:t>
            </a:r>
          </a:p>
        </p:txBody>
      </p:sp>
      <p:sp>
        <p:nvSpPr>
          <p:cNvPr id="31" name="Title">
            <a:extLst>
              <a:ext uri="{FF2B5EF4-FFF2-40B4-BE49-F238E27FC236}">
                <a16:creationId xmlns:a16="http://schemas.microsoft.com/office/drawing/2014/main" id="{A7895A66-B7B0-4A21-BEF2-8AB85FF2BF97}"/>
              </a:ext>
            </a:extLst>
          </p:cNvPr>
          <p:cNvSpPr>
            <a:spLocks noGrp="1"/>
          </p:cNvSpPr>
          <p:nvPr>
            <p:ph type="title" hasCustomPrompt="1"/>
            <p:custDataLst>
              <p:tags r:id="rId4"/>
            </p:custDataLst>
          </p:nvPr>
        </p:nvSpPr>
        <p:spPr bwMode="ltGray">
          <a:xfrm>
            <a:off x="566737" y="1595852"/>
            <a:ext cx="5529263" cy="184665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l">
              <a:defRPr lang="en-US" sz="4000" b="1" dirty="0">
                <a:solidFill>
                  <a:schemeClr val="tx1"/>
                </a:solidFill>
              </a:defRPr>
            </a:lvl1pPr>
          </a:lstStyle>
          <a:p>
            <a:pPr lvl="0"/>
            <a:r>
              <a:rPr lang="en-US"/>
              <a:t>Click to </a:t>
            </a:r>
            <a:br>
              <a:rPr lang="en-US"/>
            </a:br>
            <a:r>
              <a:rPr lang="en-US"/>
              <a:t>edit Master </a:t>
            </a:r>
            <a:br>
              <a:rPr lang="en-US"/>
            </a:br>
            <a:r>
              <a:rPr lang="en-US"/>
              <a:t>title style</a:t>
            </a:r>
          </a:p>
        </p:txBody>
      </p:sp>
      <p:pic>
        <p:nvPicPr>
          <p:cNvPr id="10" name="Picture 9">
            <a:extLst>
              <a:ext uri="{FF2B5EF4-FFF2-40B4-BE49-F238E27FC236}">
                <a16:creationId xmlns:a16="http://schemas.microsoft.com/office/drawing/2014/main" id="{332DF425-F786-42FA-B99F-C91E2BFF6E68}"/>
              </a:ext>
            </a:extLst>
          </p:cNvPr>
          <p:cNvPicPr>
            <a:picLocks/>
          </p:cNvPicPr>
          <p:nvPr userDrawn="1"/>
        </p:nvPicPr>
        <p:blipFill rotWithShape="1">
          <a:blip r:embed="rId10">
            <a:extLst>
              <a:ext uri="{28A0092B-C50C-407E-A947-70E740481C1C}">
                <a14:useLocalDpi xmlns:a14="http://schemas.microsoft.com/office/drawing/2010/main"/>
              </a:ext>
            </a:extLst>
          </a:blip>
          <a:srcRect/>
          <a:stretch/>
        </p:blipFill>
        <p:spPr>
          <a:xfrm>
            <a:off x="6591301" y="-9524"/>
            <a:ext cx="5600700" cy="6867523"/>
          </a:xfrm>
          <a:prstGeom prst="rect">
            <a:avLst/>
          </a:prstGeom>
        </p:spPr>
      </p:pic>
      <p:cxnSp>
        <p:nvCxnSpPr>
          <p:cNvPr id="11" name="Straight Connector 10">
            <a:extLst>
              <a:ext uri="{FF2B5EF4-FFF2-40B4-BE49-F238E27FC236}">
                <a16:creationId xmlns:a16="http://schemas.microsoft.com/office/drawing/2014/main" id="{A6FCF5D0-960E-4697-9CEC-4A63851BE47D}"/>
              </a:ext>
            </a:extLst>
          </p:cNvPr>
          <p:cNvCxnSpPr>
            <a:cxnSpLocks/>
          </p:cNvCxnSpPr>
          <p:nvPr userDrawn="1"/>
        </p:nvCxnSpPr>
        <p:spPr bwMode="ltGray">
          <a:xfrm flipV="1">
            <a:off x="6464300" y="89099"/>
            <a:ext cx="0" cy="6679803"/>
          </a:xfrm>
          <a:prstGeom prst="line">
            <a:avLst/>
          </a:prstGeom>
          <a:ln w="6350" cap="flat">
            <a:solidFill>
              <a:schemeClr val="accent2"/>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589F2D8D-2755-499E-AF03-8B07FCCC4D0C}"/>
              </a:ext>
            </a:extLst>
          </p:cNvPr>
          <p:cNvSpPr>
            <a:spLocks/>
          </p:cNvSpPr>
          <p:nvPr userDrawn="1"/>
        </p:nvSpPr>
        <p:spPr bwMode="ltGray">
          <a:xfrm>
            <a:off x="6700816" y="109506"/>
            <a:ext cx="5381670" cy="6638987"/>
          </a:xfrm>
          <a:prstGeom prst="rect">
            <a:avLst/>
          </a:prstGeom>
          <a:noFill/>
          <a:ln w="3810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spTree>
    <p:extLst>
      <p:ext uri="{BB962C8B-B14F-4D97-AF65-F5344CB8AC3E}">
        <p14:creationId xmlns:p14="http://schemas.microsoft.com/office/powerpoint/2010/main" val="323346673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3_Contrast 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874AF67-BBA0-48F4-BB9F-52963443351B}"/>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3" name="Object 2" hidden="1">
                        <a:extLst>
                          <a:ext uri="{FF2B5EF4-FFF2-40B4-BE49-F238E27FC236}">
                            <a16:creationId xmlns:a16="http://schemas.microsoft.com/office/drawing/2014/main" id="{5874AF67-BBA0-48F4-BB9F-5296344335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15" name="Picture 14">
            <a:extLst>
              <a:ext uri="{FF2B5EF4-FFF2-40B4-BE49-F238E27FC236}">
                <a16:creationId xmlns:a16="http://schemas.microsoft.com/office/drawing/2014/main" id="{0D829941-FF31-4CA8-8B7A-CC8FDB2AD8A0}"/>
              </a:ext>
            </a:extLst>
          </p:cNvPr>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a:ext>
            </a:extLst>
          </a:blip>
          <a:stretch>
            <a:fillRect/>
          </a:stretch>
        </p:blipFill>
        <p:spPr bwMode="ltGray">
          <a:xfrm>
            <a:off x="566738" y="541606"/>
            <a:ext cx="2342236" cy="501906"/>
          </a:xfrm>
          <a:prstGeom prst="rect">
            <a:avLst/>
          </a:prstGeom>
        </p:spPr>
      </p:pic>
      <p:sp>
        <p:nvSpPr>
          <p:cNvPr id="26" name="Documenttype">
            <a:extLst>
              <a:ext uri="{FF2B5EF4-FFF2-40B4-BE49-F238E27FC236}">
                <a16:creationId xmlns:a16="http://schemas.microsoft.com/office/drawing/2014/main" id="{A4E4C76D-1DD4-4AD2-B5CD-5E505A4E09BC}"/>
              </a:ext>
            </a:extLst>
          </p:cNvPr>
          <p:cNvSpPr>
            <a:spLocks noGrp="1"/>
          </p:cNvSpPr>
          <p:nvPr>
            <p:ph type="body" sz="quarter" idx="13" hasCustomPrompt="1"/>
            <p:custDataLst>
              <p:tags r:id="rId2"/>
            </p:custDataLst>
          </p:nvPr>
        </p:nvSpPr>
        <p:spPr bwMode="ltGray">
          <a:xfrm>
            <a:off x="566737" y="6240955"/>
            <a:ext cx="5770561"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l">
              <a:defRPr lang="en-US" sz="1400" dirty="0">
                <a:solidFill>
                  <a:schemeClr val="tx1"/>
                </a:solidFill>
              </a:defRPr>
            </a:lvl1pPr>
          </a:lstStyle>
          <a:p>
            <a:pPr lvl="0">
              <a:buNone/>
            </a:pPr>
            <a:r>
              <a:rPr lang="en-US"/>
              <a:t>Edit date or title/role</a:t>
            </a:r>
          </a:p>
        </p:txBody>
      </p:sp>
      <p:sp>
        <p:nvSpPr>
          <p:cNvPr id="27" name="Subtitle">
            <a:extLst>
              <a:ext uri="{FF2B5EF4-FFF2-40B4-BE49-F238E27FC236}">
                <a16:creationId xmlns:a16="http://schemas.microsoft.com/office/drawing/2014/main" id="{21E0FDEA-5E3A-424B-9A56-45882A0A1BA7}"/>
              </a:ext>
            </a:extLst>
          </p:cNvPr>
          <p:cNvSpPr>
            <a:spLocks noGrp="1"/>
          </p:cNvSpPr>
          <p:nvPr>
            <p:ph type="subTitle" idx="1" hasCustomPrompt="1"/>
            <p:custDataLst>
              <p:tags r:id="rId3"/>
            </p:custDataLst>
          </p:nvPr>
        </p:nvSpPr>
        <p:spPr bwMode="ltGray">
          <a:xfrm>
            <a:off x="566737" y="4577434"/>
            <a:ext cx="5770561" cy="55399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l">
              <a:defRPr lang="en-US" sz="1800" dirty="0">
                <a:solidFill>
                  <a:schemeClr val="tx1"/>
                </a:solidFill>
              </a:defRPr>
            </a:lvl1pPr>
          </a:lstStyle>
          <a:p>
            <a:pPr lvl="0">
              <a:buNone/>
            </a:pPr>
            <a:r>
              <a:rPr lang="en-US"/>
              <a:t>Click to edit </a:t>
            </a:r>
            <a:br>
              <a:rPr lang="en-US"/>
            </a:br>
            <a:r>
              <a:rPr lang="en-US"/>
              <a:t>Master subtitle style</a:t>
            </a:r>
          </a:p>
        </p:txBody>
      </p:sp>
      <p:sp>
        <p:nvSpPr>
          <p:cNvPr id="28" name="Title">
            <a:extLst>
              <a:ext uri="{FF2B5EF4-FFF2-40B4-BE49-F238E27FC236}">
                <a16:creationId xmlns:a16="http://schemas.microsoft.com/office/drawing/2014/main" id="{6F514756-DCF6-4D33-8247-8981670E7D98}"/>
              </a:ext>
            </a:extLst>
          </p:cNvPr>
          <p:cNvSpPr>
            <a:spLocks noGrp="1"/>
          </p:cNvSpPr>
          <p:nvPr>
            <p:ph type="title" hasCustomPrompt="1"/>
            <p:custDataLst>
              <p:tags r:id="rId4"/>
            </p:custDataLst>
          </p:nvPr>
        </p:nvSpPr>
        <p:spPr bwMode="ltGray">
          <a:xfrm>
            <a:off x="566737" y="1595852"/>
            <a:ext cx="5770561" cy="184665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l">
              <a:defRPr lang="en-US" sz="4000" b="1" dirty="0">
                <a:solidFill>
                  <a:schemeClr val="tx1"/>
                </a:solidFill>
              </a:defRPr>
            </a:lvl1pPr>
          </a:lstStyle>
          <a:p>
            <a:pPr lvl="0"/>
            <a:r>
              <a:rPr lang="en-US"/>
              <a:t>Click to </a:t>
            </a:r>
            <a:br>
              <a:rPr lang="en-US"/>
            </a:br>
            <a:r>
              <a:rPr lang="en-US"/>
              <a:t>edit Master </a:t>
            </a:r>
            <a:br>
              <a:rPr lang="en-US"/>
            </a:br>
            <a:r>
              <a:rPr lang="en-US"/>
              <a:t>title style</a:t>
            </a:r>
          </a:p>
        </p:txBody>
      </p:sp>
      <p:pic>
        <p:nvPicPr>
          <p:cNvPr id="12" name="Picture 11">
            <a:extLst>
              <a:ext uri="{FF2B5EF4-FFF2-40B4-BE49-F238E27FC236}">
                <a16:creationId xmlns:a16="http://schemas.microsoft.com/office/drawing/2014/main" id="{07819116-798B-4F6E-9D80-8CA7817DD527}"/>
              </a:ext>
            </a:extLst>
          </p:cNvPr>
          <p:cNvPicPr>
            <a:picLocks/>
          </p:cNvPicPr>
          <p:nvPr userDrawn="1"/>
        </p:nvPicPr>
        <p:blipFill rotWithShape="1">
          <a:blip r:embed="rId10" cstate="email">
            <a:extLst>
              <a:ext uri="{28A0092B-C50C-407E-A947-70E740481C1C}">
                <a14:useLocalDpi xmlns:a14="http://schemas.microsoft.com/office/drawing/2010/main"/>
              </a:ext>
            </a:extLst>
          </a:blip>
          <a:srcRect/>
          <a:stretch/>
        </p:blipFill>
        <p:spPr>
          <a:xfrm>
            <a:off x="6591301" y="-9524"/>
            <a:ext cx="5600700" cy="6867523"/>
          </a:xfrm>
          <a:prstGeom prst="rect">
            <a:avLst/>
          </a:prstGeom>
        </p:spPr>
      </p:pic>
      <p:sp>
        <p:nvSpPr>
          <p:cNvPr id="13" name="Rectangle 12">
            <a:extLst>
              <a:ext uri="{FF2B5EF4-FFF2-40B4-BE49-F238E27FC236}">
                <a16:creationId xmlns:a16="http://schemas.microsoft.com/office/drawing/2014/main" id="{A286741C-3C4A-40F5-9879-9B63F92505FE}"/>
              </a:ext>
            </a:extLst>
          </p:cNvPr>
          <p:cNvSpPr>
            <a:spLocks/>
          </p:cNvSpPr>
          <p:nvPr userDrawn="1"/>
        </p:nvSpPr>
        <p:spPr>
          <a:xfrm>
            <a:off x="6591301" y="-1"/>
            <a:ext cx="103420" cy="6858001"/>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spTree>
    <p:extLst>
      <p:ext uri="{BB962C8B-B14F-4D97-AF65-F5344CB8AC3E}">
        <p14:creationId xmlns:p14="http://schemas.microsoft.com/office/powerpoint/2010/main" val="36697823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ntrast 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2CE16AF-16B0-6AB7-A6E9-518A8D1AD58B}"/>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r:id="rId2" imgW="5787" imgH="5787" progId="">
                  <p:embed/>
                </p:oleObj>
              </mc:Choice>
              <mc:Fallback>
                <p:oleObj r:id="rId2" imgW="5787" imgH="5787" progId="">
                  <p:embed/>
                  <p:pic>
                    <p:nvPicPr>
                      <p:cNvPr id="2" name="Object 1" hidden="1">
                        <a:extLst>
                          <a:ext uri="{FF2B5EF4-FFF2-40B4-BE49-F238E27FC236}">
                            <a16:creationId xmlns:a16="http://schemas.microsoft.com/office/drawing/2014/main" id="{B2CE16AF-16B0-6AB7-A6E9-518A8D1AD58B}"/>
                          </a:ext>
                        </a:extLst>
                      </p:cNvPr>
                      <p:cNvPicPr/>
                      <p:nvPr/>
                    </p:nvPicPr>
                    <p:blipFill>
                      <a:blip r:embed="rId3"/>
                      <a:stretch>
                        <a:fillRect/>
                      </a:stretch>
                    </p:blipFill>
                    <p:spPr>
                      <a:xfrm>
                        <a:off x="1591" y="1591"/>
                        <a:ext cx="1591" cy="1591"/>
                      </a:xfrm>
                      <a:prstGeom prst="rect">
                        <a:avLst/>
                      </a:prstGeom>
                    </p:spPr>
                  </p:pic>
                </p:oleObj>
              </mc:Fallback>
            </mc:AlternateContent>
          </a:graphicData>
        </a:graphic>
      </p:graphicFrame>
      <p:sp>
        <p:nvSpPr>
          <p:cNvPr id="4" name="5. Source" hidden="1">
            <a:extLst>
              <a:ext uri="{FF2B5EF4-FFF2-40B4-BE49-F238E27FC236}">
                <a16:creationId xmlns:a16="http://schemas.microsoft.com/office/drawing/2014/main" id="{81AE2C5F-8DE6-39C8-9450-222688FBBB25}"/>
              </a:ext>
            </a:extLst>
          </p:cNvPr>
          <p:cNvSpPr txBox="1"/>
          <p:nvPr/>
        </p:nvSpPr>
        <p:spPr>
          <a:xfrm>
            <a:off x="554739" y="6501667"/>
            <a:ext cx="7277865" cy="123114"/>
          </a:xfrm>
          <a:prstGeom prst="rect">
            <a:avLst/>
          </a:prstGeom>
          <a:noFill/>
          <a:ln>
            <a:noFill/>
          </a:ln>
        </p:spPr>
        <p:txBody>
          <a:bodyPr vert="horz" wrap="square" lIns="0" tIns="0" rIns="0" bIns="0" anchor="t" anchorCtr="0" compatLnSpc="1">
            <a:spAutoFit/>
          </a:bodyPr>
          <a:lstStyle/>
          <a:p>
            <a:pPr marL="0" marR="0" lvl="0" indent="0" algn="l" defTabSz="914400" rtl="0" fontAlgn="auto" hangingPunct="1">
              <a:lnSpc>
                <a:spcPct val="100000"/>
              </a:lnSpc>
              <a:spcBef>
                <a:spcPts val="300"/>
              </a:spcBef>
              <a:spcAft>
                <a:spcPts val="300"/>
              </a:spcAft>
              <a:buSzPct val="100000"/>
              <a:buFont typeface="Segoe UI" pitchFamily="34"/>
              <a:buChar char="​"/>
              <a:tabLst/>
              <a:defRPr sz="1800" b="0" i="0" u="none" strike="noStrike" kern="0" cap="none" spc="0" baseline="0">
                <a:solidFill>
                  <a:srgbClr val="000000"/>
                </a:solidFill>
                <a:uFillTx/>
              </a:defRPr>
            </a:pPr>
            <a:r>
              <a:rPr lang="en-US" sz="800" b="0" i="0" u="none" strike="noStrike" kern="1200" cap="none" spc="0" baseline="0" dirty="0">
                <a:solidFill>
                  <a:srgbClr val="FFFFFF"/>
                </a:solidFill>
                <a:uFillTx/>
                <a:latin typeface="Lato"/>
                <a:cs typeface="Arial" pitchFamily="34"/>
              </a:rPr>
              <a:t>Source: …</a:t>
            </a:r>
          </a:p>
        </p:txBody>
      </p:sp>
      <p:sp>
        <p:nvSpPr>
          <p:cNvPr id="5" name="1. On-page tracker">
            <a:extLst>
              <a:ext uri="{FF2B5EF4-FFF2-40B4-BE49-F238E27FC236}">
                <a16:creationId xmlns:a16="http://schemas.microsoft.com/office/drawing/2014/main" id="{420C8FA4-77B6-DCA7-4719-9C7AE54C1308}"/>
              </a:ext>
            </a:extLst>
          </p:cNvPr>
          <p:cNvSpPr txBox="1">
            <a:spLocks noGrp="1"/>
          </p:cNvSpPr>
          <p:nvPr>
            <p:ph type="body" idx="4294967295"/>
          </p:nvPr>
        </p:nvSpPr>
        <p:spPr>
          <a:xfrm>
            <a:off x="554739" y="41596"/>
            <a:ext cx="3843342" cy="123114"/>
          </a:xfrm>
        </p:spPr>
        <p:txBody>
          <a:bodyPr>
            <a:spAutoFit/>
          </a:bodyPr>
          <a:lstStyle>
            <a:lvl1pPr>
              <a:buNone/>
              <a:defRPr sz="800"/>
            </a:lvl1pPr>
          </a:lstStyle>
          <a:p>
            <a:pPr lvl="0"/>
            <a:r>
              <a:rPr lang="en-US"/>
              <a:t>Add tracker</a:t>
            </a:r>
          </a:p>
        </p:txBody>
      </p:sp>
    </p:spTree>
    <p:extLst>
      <p:ext uri="{BB962C8B-B14F-4D97-AF65-F5344CB8AC3E}">
        <p14:creationId xmlns:p14="http://schemas.microsoft.com/office/powerpoint/2010/main" val="752408356"/>
      </p:ext>
    </p:extLst>
  </p:cSld>
  <p:clrMapOvr>
    <a:masterClrMapping/>
  </p:clrMapOvr>
  <p:hf sldNum="0" hdr="0" ftr="0" dt="0"/>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1_Contrast 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874AF67-BBA0-48F4-BB9F-52963443351B}"/>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3" name="Object 2" hidden="1">
                        <a:extLst>
                          <a:ext uri="{FF2B5EF4-FFF2-40B4-BE49-F238E27FC236}">
                            <a16:creationId xmlns:a16="http://schemas.microsoft.com/office/drawing/2014/main" id="{5874AF67-BBA0-48F4-BB9F-5296344335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FFD811C7-78A7-40EC-921D-C6DE44098C7F}"/>
              </a:ext>
            </a:extLst>
          </p:cNvPr>
          <p:cNvPicPr>
            <a:picLocks/>
          </p:cNvPicPr>
          <p:nvPr userDrawn="1"/>
        </p:nvPicPr>
        <p:blipFill rotWithShape="1">
          <a:blip r:embed="rId8" cstate="email">
            <a:extLst>
              <a:ext uri="{28A0092B-C50C-407E-A947-70E740481C1C}">
                <a14:useLocalDpi xmlns:a14="http://schemas.microsoft.com/office/drawing/2010/main"/>
              </a:ext>
            </a:extLst>
          </a:blip>
          <a:srcRect/>
          <a:stretch/>
        </p:blipFill>
        <p:spPr>
          <a:xfrm>
            <a:off x="6591301" y="-9524"/>
            <a:ext cx="5600700" cy="6867523"/>
          </a:xfrm>
          <a:prstGeom prst="rect">
            <a:avLst/>
          </a:prstGeom>
        </p:spPr>
      </p:pic>
      <p:pic>
        <p:nvPicPr>
          <p:cNvPr id="8" name="Picture 7">
            <a:extLst>
              <a:ext uri="{FF2B5EF4-FFF2-40B4-BE49-F238E27FC236}">
                <a16:creationId xmlns:a16="http://schemas.microsoft.com/office/drawing/2014/main" id="{B8D0D0C5-752E-4BB0-8F36-BDBCDBB96898}"/>
              </a:ext>
            </a:extLst>
          </p:cNvPr>
          <p:cNvPicPr>
            <a:picLocks noChangeAspect="1"/>
          </p:cNvPicPr>
          <p:nvPr userDrawn="1"/>
        </p:nvPicPr>
        <p:blipFill>
          <a:blip r:embed="rId9" cstate="email">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a:ext>
            </a:extLst>
          </a:blip>
          <a:stretch>
            <a:fillRect/>
          </a:stretch>
        </p:blipFill>
        <p:spPr bwMode="ltGray">
          <a:xfrm>
            <a:off x="566738" y="541606"/>
            <a:ext cx="2342236" cy="501906"/>
          </a:xfrm>
          <a:prstGeom prst="rect">
            <a:avLst/>
          </a:prstGeom>
        </p:spPr>
      </p:pic>
      <p:sp>
        <p:nvSpPr>
          <p:cNvPr id="9" name="Documenttype">
            <a:extLst>
              <a:ext uri="{FF2B5EF4-FFF2-40B4-BE49-F238E27FC236}">
                <a16:creationId xmlns:a16="http://schemas.microsoft.com/office/drawing/2014/main" id="{C694495F-F59F-4DC6-8E68-ED716C5790F2}"/>
              </a:ext>
            </a:extLst>
          </p:cNvPr>
          <p:cNvSpPr>
            <a:spLocks noGrp="1"/>
          </p:cNvSpPr>
          <p:nvPr>
            <p:ph type="body" sz="quarter" idx="13" hasCustomPrompt="1"/>
            <p:custDataLst>
              <p:tags r:id="rId2"/>
            </p:custDataLst>
          </p:nvPr>
        </p:nvSpPr>
        <p:spPr bwMode="ltGray">
          <a:xfrm>
            <a:off x="566737" y="6240955"/>
            <a:ext cx="5770561"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l">
              <a:defRPr lang="en-US" sz="1400" dirty="0">
                <a:solidFill>
                  <a:schemeClr val="tx1"/>
                </a:solidFill>
              </a:defRPr>
            </a:lvl1pPr>
          </a:lstStyle>
          <a:p>
            <a:pPr lvl="0">
              <a:buNone/>
            </a:pPr>
            <a:r>
              <a:rPr lang="en-US"/>
              <a:t>Edit date or title/role</a:t>
            </a:r>
          </a:p>
        </p:txBody>
      </p:sp>
      <p:sp>
        <p:nvSpPr>
          <p:cNvPr id="11" name="Subtitle">
            <a:extLst>
              <a:ext uri="{FF2B5EF4-FFF2-40B4-BE49-F238E27FC236}">
                <a16:creationId xmlns:a16="http://schemas.microsoft.com/office/drawing/2014/main" id="{872101BA-5182-4B67-B9E6-844CDC417BF3}"/>
              </a:ext>
            </a:extLst>
          </p:cNvPr>
          <p:cNvSpPr>
            <a:spLocks noGrp="1"/>
          </p:cNvSpPr>
          <p:nvPr>
            <p:ph type="subTitle" idx="1" hasCustomPrompt="1"/>
            <p:custDataLst>
              <p:tags r:id="rId3"/>
            </p:custDataLst>
          </p:nvPr>
        </p:nvSpPr>
        <p:spPr bwMode="ltGray">
          <a:xfrm>
            <a:off x="566737" y="4577434"/>
            <a:ext cx="5770561" cy="55399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l">
              <a:defRPr lang="en-US" sz="1800" dirty="0">
                <a:solidFill>
                  <a:schemeClr val="tx1"/>
                </a:solidFill>
              </a:defRPr>
            </a:lvl1pPr>
          </a:lstStyle>
          <a:p>
            <a:pPr lvl="0">
              <a:buNone/>
            </a:pPr>
            <a:r>
              <a:rPr lang="en-US"/>
              <a:t>Click to edit </a:t>
            </a:r>
            <a:br>
              <a:rPr lang="en-US"/>
            </a:br>
            <a:r>
              <a:rPr lang="en-US"/>
              <a:t>Master subtitle style</a:t>
            </a:r>
          </a:p>
        </p:txBody>
      </p:sp>
      <p:sp>
        <p:nvSpPr>
          <p:cNvPr id="12" name="Title">
            <a:extLst>
              <a:ext uri="{FF2B5EF4-FFF2-40B4-BE49-F238E27FC236}">
                <a16:creationId xmlns:a16="http://schemas.microsoft.com/office/drawing/2014/main" id="{87A489D3-4217-4E2F-95B5-FAD43E7C1F59}"/>
              </a:ext>
            </a:extLst>
          </p:cNvPr>
          <p:cNvSpPr>
            <a:spLocks noGrp="1"/>
          </p:cNvSpPr>
          <p:nvPr>
            <p:ph type="title" hasCustomPrompt="1"/>
            <p:custDataLst>
              <p:tags r:id="rId4"/>
            </p:custDataLst>
          </p:nvPr>
        </p:nvSpPr>
        <p:spPr bwMode="ltGray">
          <a:xfrm>
            <a:off x="566737" y="1595852"/>
            <a:ext cx="5770561" cy="184665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l">
              <a:defRPr lang="en-US" sz="4000" b="1" dirty="0">
                <a:solidFill>
                  <a:schemeClr val="tx1"/>
                </a:solidFill>
              </a:defRPr>
            </a:lvl1pPr>
          </a:lstStyle>
          <a:p>
            <a:pPr lvl="0"/>
            <a:r>
              <a:rPr lang="en-US"/>
              <a:t>Click to </a:t>
            </a:r>
            <a:br>
              <a:rPr lang="en-US"/>
            </a:br>
            <a:r>
              <a:rPr lang="en-US"/>
              <a:t>edit Master </a:t>
            </a:r>
            <a:br>
              <a:rPr lang="en-US"/>
            </a:br>
            <a:r>
              <a:rPr lang="en-US"/>
              <a:t>title style</a:t>
            </a:r>
          </a:p>
        </p:txBody>
      </p:sp>
      <p:cxnSp>
        <p:nvCxnSpPr>
          <p:cNvPr id="17" name="Straight Connector 16">
            <a:extLst>
              <a:ext uri="{FF2B5EF4-FFF2-40B4-BE49-F238E27FC236}">
                <a16:creationId xmlns:a16="http://schemas.microsoft.com/office/drawing/2014/main" id="{888D419A-C2BD-410E-B6C1-47DCA07CA2B4}"/>
              </a:ext>
            </a:extLst>
          </p:cNvPr>
          <p:cNvCxnSpPr>
            <a:cxnSpLocks/>
          </p:cNvCxnSpPr>
          <p:nvPr userDrawn="1"/>
        </p:nvCxnSpPr>
        <p:spPr bwMode="ltGray">
          <a:xfrm flipV="1">
            <a:off x="6464300" y="89099"/>
            <a:ext cx="0" cy="6679803"/>
          </a:xfrm>
          <a:prstGeom prst="line">
            <a:avLst/>
          </a:prstGeom>
          <a:ln w="6350" cap="flat">
            <a:solidFill>
              <a:schemeClr val="accent2"/>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A018BC53-7D9D-48F0-881E-72B5DCE010AB}"/>
              </a:ext>
            </a:extLst>
          </p:cNvPr>
          <p:cNvSpPr>
            <a:spLocks/>
          </p:cNvSpPr>
          <p:nvPr userDrawn="1"/>
        </p:nvSpPr>
        <p:spPr bwMode="ltGray">
          <a:xfrm>
            <a:off x="6700816" y="109506"/>
            <a:ext cx="5381670" cy="6638987"/>
          </a:xfrm>
          <a:prstGeom prst="rect">
            <a:avLst/>
          </a:prstGeom>
          <a:noFill/>
          <a:ln w="3810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spTree>
    <p:extLst>
      <p:ext uri="{BB962C8B-B14F-4D97-AF65-F5344CB8AC3E}">
        <p14:creationId xmlns:p14="http://schemas.microsoft.com/office/powerpoint/2010/main" val="283238561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2_Contrast 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874AF67-BBA0-48F4-BB9F-52963443351B}"/>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3" name="Object 2" hidden="1">
                        <a:extLst>
                          <a:ext uri="{FF2B5EF4-FFF2-40B4-BE49-F238E27FC236}">
                            <a16:creationId xmlns:a16="http://schemas.microsoft.com/office/drawing/2014/main" id="{5874AF67-BBA0-48F4-BB9F-5296344335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2" name="Freeform 20">
            <a:extLst>
              <a:ext uri="{FF2B5EF4-FFF2-40B4-BE49-F238E27FC236}">
                <a16:creationId xmlns:a16="http://schemas.microsoft.com/office/drawing/2014/main" id="{A797787D-1D14-434A-8707-FA4DCF9F0685}"/>
              </a:ext>
            </a:extLst>
          </p:cNvPr>
          <p:cNvSpPr/>
          <p:nvPr userDrawn="1"/>
        </p:nvSpPr>
        <p:spPr>
          <a:xfrm rot="2700000">
            <a:off x="10592009" y="545723"/>
            <a:ext cx="3082964" cy="2917480"/>
          </a:xfrm>
          <a:custGeom>
            <a:avLst/>
            <a:gdLst>
              <a:gd name="connsiteX0" fmla="*/ 0 w 3082964"/>
              <a:gd name="connsiteY0" fmla="*/ 165484 h 2917480"/>
              <a:gd name="connsiteX1" fmla="*/ 165484 w 3082964"/>
              <a:gd name="connsiteY1" fmla="*/ 0 h 2917480"/>
              <a:gd name="connsiteX2" fmla="*/ 585823 w 3082964"/>
              <a:gd name="connsiteY2" fmla="*/ 420339 h 2917480"/>
              <a:gd name="connsiteX3" fmla="*/ 585823 w 3082964"/>
              <a:gd name="connsiteY3" fmla="*/ 2331657 h 2917480"/>
              <a:gd name="connsiteX4" fmla="*/ 2497141 w 3082964"/>
              <a:gd name="connsiteY4" fmla="*/ 2331657 h 2917480"/>
              <a:gd name="connsiteX5" fmla="*/ 3082964 w 3082964"/>
              <a:gd name="connsiteY5" fmla="*/ 2917480 h 2917480"/>
              <a:gd name="connsiteX6" fmla="*/ 0 w 3082964"/>
              <a:gd name="connsiteY6" fmla="*/ 2917480 h 2917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2964" h="2917480">
                <a:moveTo>
                  <a:pt x="0" y="165484"/>
                </a:moveTo>
                <a:lnTo>
                  <a:pt x="165484" y="0"/>
                </a:lnTo>
                <a:lnTo>
                  <a:pt x="585823" y="420339"/>
                </a:lnTo>
                <a:lnTo>
                  <a:pt x="585823" y="2331657"/>
                </a:lnTo>
                <a:lnTo>
                  <a:pt x="2497141" y="2331657"/>
                </a:lnTo>
                <a:lnTo>
                  <a:pt x="3082964" y="2917480"/>
                </a:lnTo>
                <a:lnTo>
                  <a:pt x="0" y="2917480"/>
                </a:lnTo>
                <a:close/>
              </a:path>
            </a:pathLst>
          </a:custGeom>
          <a:solidFill>
            <a:srgbClr val="838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Freeform 21">
            <a:extLst>
              <a:ext uri="{FF2B5EF4-FFF2-40B4-BE49-F238E27FC236}">
                <a16:creationId xmlns:a16="http://schemas.microsoft.com/office/drawing/2014/main" id="{5D1A121F-8AD9-40B0-968F-D89B8BD7526A}"/>
              </a:ext>
            </a:extLst>
          </p:cNvPr>
          <p:cNvSpPr/>
          <p:nvPr userDrawn="1"/>
        </p:nvSpPr>
        <p:spPr>
          <a:xfrm rot="8100000">
            <a:off x="11624329" y="2079046"/>
            <a:ext cx="840500" cy="423534"/>
          </a:xfrm>
          <a:custGeom>
            <a:avLst/>
            <a:gdLst>
              <a:gd name="connsiteX0" fmla="*/ 0 w 840500"/>
              <a:gd name="connsiteY0" fmla="*/ 423534 h 423534"/>
              <a:gd name="connsiteX1" fmla="*/ 423534 w 840500"/>
              <a:gd name="connsiteY1" fmla="*/ 0 h 423534"/>
              <a:gd name="connsiteX2" fmla="*/ 627940 w 840500"/>
              <a:gd name="connsiteY2" fmla="*/ 0 h 423534"/>
              <a:gd name="connsiteX3" fmla="*/ 840500 w 840500"/>
              <a:gd name="connsiteY3" fmla="*/ 211767 h 423534"/>
              <a:gd name="connsiteX4" fmla="*/ 627940 w 840500"/>
              <a:gd name="connsiteY4" fmla="*/ 423534 h 423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0500" h="423534">
                <a:moveTo>
                  <a:pt x="0" y="423534"/>
                </a:moveTo>
                <a:lnTo>
                  <a:pt x="423534" y="0"/>
                </a:lnTo>
                <a:lnTo>
                  <a:pt x="627940" y="0"/>
                </a:lnTo>
                <a:cubicBezTo>
                  <a:pt x="745322" y="0"/>
                  <a:pt x="840500" y="94805"/>
                  <a:pt x="840500" y="211767"/>
                </a:cubicBezTo>
                <a:cubicBezTo>
                  <a:pt x="840500" y="328729"/>
                  <a:pt x="745322" y="423534"/>
                  <a:pt x="627940" y="423534"/>
                </a:cubicBezTo>
                <a:close/>
              </a:path>
            </a:pathLst>
          </a:custGeom>
          <a:solidFill>
            <a:srgbClr val="838383"/>
          </a:solidFill>
          <a:ln>
            <a:noFill/>
          </a:ln>
        </p:spPr>
        <p:txBody>
          <a:bodyPr spcFirstLastPara="1" wrap="square" lIns="91425" tIns="91425" rIns="91425" bIns="91425" anchor="ctr" anchorCtr="0">
            <a:noAutofit/>
          </a:bodyPr>
          <a:lstStyle/>
          <a:p>
            <a:endParaRPr dirty="0"/>
          </a:p>
        </p:txBody>
      </p:sp>
      <p:sp>
        <p:nvSpPr>
          <p:cNvPr id="15" name="Freeform 22">
            <a:extLst>
              <a:ext uri="{FF2B5EF4-FFF2-40B4-BE49-F238E27FC236}">
                <a16:creationId xmlns:a16="http://schemas.microsoft.com/office/drawing/2014/main" id="{22CC517C-A734-4E9D-90E6-979C9728BB45}"/>
              </a:ext>
            </a:extLst>
          </p:cNvPr>
          <p:cNvSpPr/>
          <p:nvPr userDrawn="1"/>
        </p:nvSpPr>
        <p:spPr>
          <a:xfrm rot="18900000">
            <a:off x="10290394" y="66079"/>
            <a:ext cx="1319470" cy="469126"/>
          </a:xfrm>
          <a:custGeom>
            <a:avLst/>
            <a:gdLst>
              <a:gd name="connsiteX0" fmla="*/ 850344 w 1319470"/>
              <a:gd name="connsiteY0" fmla="*/ 0 h 469126"/>
              <a:gd name="connsiteX1" fmla="*/ 1319470 w 1319470"/>
              <a:gd name="connsiteY1" fmla="*/ 469126 h 469126"/>
              <a:gd name="connsiteX2" fmla="*/ 295982 w 1319470"/>
              <a:gd name="connsiteY2" fmla="*/ 469126 h 469126"/>
              <a:gd name="connsiteX3" fmla="*/ 0 w 1319470"/>
              <a:gd name="connsiteY3" fmla="*/ 234563 h 469126"/>
              <a:gd name="connsiteX4" fmla="*/ 295982 w 1319470"/>
              <a:gd name="connsiteY4" fmla="*/ 0 h 469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470" h="469126">
                <a:moveTo>
                  <a:pt x="850344" y="0"/>
                </a:moveTo>
                <a:lnTo>
                  <a:pt x="1319470" y="469126"/>
                </a:lnTo>
                <a:lnTo>
                  <a:pt x="295982" y="469126"/>
                </a:lnTo>
                <a:cubicBezTo>
                  <a:pt x="132531" y="469126"/>
                  <a:pt x="0" y="364116"/>
                  <a:pt x="0" y="234563"/>
                </a:cubicBezTo>
                <a:cubicBezTo>
                  <a:pt x="0" y="105011"/>
                  <a:pt x="132532" y="0"/>
                  <a:pt x="295982" y="0"/>
                </a:cubicBezTo>
                <a:close/>
              </a:path>
            </a:pathLst>
          </a:custGeom>
          <a:solidFill>
            <a:srgbClr val="838383"/>
          </a:solidFill>
          <a:ln>
            <a:noFill/>
          </a:ln>
        </p:spPr>
        <p:txBody>
          <a:bodyPr spcFirstLastPara="1" wrap="square" lIns="91425" tIns="91425" rIns="91425" bIns="91425" anchor="ctr" anchorCtr="0">
            <a:noAutofit/>
          </a:bodyPr>
          <a:lstStyle/>
          <a:p>
            <a:endParaRPr dirty="0"/>
          </a:p>
        </p:txBody>
      </p:sp>
      <p:sp>
        <p:nvSpPr>
          <p:cNvPr id="16" name="Freeform 23">
            <a:extLst>
              <a:ext uri="{FF2B5EF4-FFF2-40B4-BE49-F238E27FC236}">
                <a16:creationId xmlns:a16="http://schemas.microsoft.com/office/drawing/2014/main" id="{C964518E-BD4C-4FA4-962A-B1E475BFE1FE}"/>
              </a:ext>
            </a:extLst>
          </p:cNvPr>
          <p:cNvSpPr/>
          <p:nvPr userDrawn="1"/>
        </p:nvSpPr>
        <p:spPr>
          <a:xfrm rot="2700000">
            <a:off x="-1538931" y="3051726"/>
            <a:ext cx="3077860" cy="3077860"/>
          </a:xfrm>
          <a:custGeom>
            <a:avLst/>
            <a:gdLst>
              <a:gd name="connsiteX0" fmla="*/ 0 w 3077860"/>
              <a:gd name="connsiteY0" fmla="*/ 0 h 3077860"/>
              <a:gd name="connsiteX1" fmla="*/ 3077860 w 3077860"/>
              <a:gd name="connsiteY1" fmla="*/ 0 h 3077860"/>
              <a:gd name="connsiteX2" fmla="*/ 3077860 w 3077860"/>
              <a:gd name="connsiteY2" fmla="*/ 3077860 h 3077860"/>
              <a:gd name="connsiteX3" fmla="*/ 2492037 w 3077860"/>
              <a:gd name="connsiteY3" fmla="*/ 2492037 h 3077860"/>
              <a:gd name="connsiteX4" fmla="*/ 2492037 w 3077860"/>
              <a:gd name="connsiteY4" fmla="*/ 585823 h 3077860"/>
              <a:gd name="connsiteX5" fmla="*/ 585823 w 3077860"/>
              <a:gd name="connsiteY5" fmla="*/ 585823 h 3077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7860" h="3077860">
                <a:moveTo>
                  <a:pt x="0" y="0"/>
                </a:moveTo>
                <a:lnTo>
                  <a:pt x="3077860" y="0"/>
                </a:lnTo>
                <a:lnTo>
                  <a:pt x="3077860" y="3077860"/>
                </a:lnTo>
                <a:lnTo>
                  <a:pt x="2492037" y="2492037"/>
                </a:lnTo>
                <a:lnTo>
                  <a:pt x="2492037" y="585823"/>
                </a:lnTo>
                <a:lnTo>
                  <a:pt x="585823" y="585823"/>
                </a:lnTo>
                <a:close/>
              </a:path>
            </a:pathLst>
          </a:custGeom>
          <a:solidFill>
            <a:schemeClr val="accent1">
              <a:alpha val="29000"/>
            </a:schemeClr>
          </a:solidFill>
          <a:ln>
            <a:noFill/>
          </a:ln>
        </p:spPr>
        <p:txBody>
          <a:bodyPr spcFirstLastPara="1" wrap="square" lIns="91425" tIns="91425" rIns="91425" bIns="91425" anchor="ctr" anchorCtr="0">
            <a:noAutofit/>
          </a:bodyPr>
          <a:lstStyle/>
          <a:p>
            <a:endParaRPr dirty="0"/>
          </a:p>
        </p:txBody>
      </p:sp>
      <p:sp>
        <p:nvSpPr>
          <p:cNvPr id="17" name="Freeform 24">
            <a:extLst>
              <a:ext uri="{FF2B5EF4-FFF2-40B4-BE49-F238E27FC236}">
                <a16:creationId xmlns:a16="http://schemas.microsoft.com/office/drawing/2014/main" id="{167E63D5-2026-49AD-AEAA-5174A7F626EB}"/>
              </a:ext>
            </a:extLst>
          </p:cNvPr>
          <p:cNvSpPr/>
          <p:nvPr userDrawn="1"/>
        </p:nvSpPr>
        <p:spPr>
          <a:xfrm rot="18900000">
            <a:off x="456534" y="6145618"/>
            <a:ext cx="1708464" cy="739849"/>
          </a:xfrm>
          <a:custGeom>
            <a:avLst/>
            <a:gdLst>
              <a:gd name="connsiteX0" fmla="*/ 1599696 w 1708464"/>
              <a:gd name="connsiteY0" fmla="*/ 108344 h 739849"/>
              <a:gd name="connsiteX1" fmla="*/ 1708464 w 1708464"/>
              <a:gd name="connsiteY1" fmla="*/ 369925 h 739849"/>
              <a:gd name="connsiteX2" fmla="*/ 1337133 w 1708464"/>
              <a:gd name="connsiteY2" fmla="*/ 739849 h 739849"/>
              <a:gd name="connsiteX3" fmla="*/ 739849 w 1708464"/>
              <a:gd name="connsiteY3" fmla="*/ 739849 h 739849"/>
              <a:gd name="connsiteX4" fmla="*/ 0 w 1708464"/>
              <a:gd name="connsiteY4" fmla="*/ 0 h 739849"/>
              <a:gd name="connsiteX5" fmla="*/ 1337133 w 1708464"/>
              <a:gd name="connsiteY5" fmla="*/ 0 h 739849"/>
              <a:gd name="connsiteX6" fmla="*/ 1599696 w 1708464"/>
              <a:gd name="connsiteY6" fmla="*/ 108344 h 739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8464" h="739849">
                <a:moveTo>
                  <a:pt x="1599696" y="108344"/>
                </a:moveTo>
                <a:cubicBezTo>
                  <a:pt x="1666896" y="175286"/>
                  <a:pt x="1708464" y="267767"/>
                  <a:pt x="1708464" y="369925"/>
                </a:cubicBezTo>
                <a:cubicBezTo>
                  <a:pt x="1708464" y="574239"/>
                  <a:pt x="1542193" y="739849"/>
                  <a:pt x="1337133" y="739849"/>
                </a:cubicBezTo>
                <a:lnTo>
                  <a:pt x="739849" y="739849"/>
                </a:lnTo>
                <a:lnTo>
                  <a:pt x="0" y="0"/>
                </a:lnTo>
                <a:lnTo>
                  <a:pt x="1337133" y="0"/>
                </a:lnTo>
                <a:cubicBezTo>
                  <a:pt x="1439663" y="0"/>
                  <a:pt x="1532496" y="41403"/>
                  <a:pt x="1599696" y="108344"/>
                </a:cubicBezTo>
                <a:close/>
              </a:path>
            </a:pathLst>
          </a:custGeom>
          <a:solidFill>
            <a:schemeClr val="accent1">
              <a:alpha val="29000"/>
            </a:schemeClr>
          </a:solidFill>
          <a:ln>
            <a:noFill/>
          </a:ln>
        </p:spPr>
        <p:txBody>
          <a:bodyPr spcFirstLastPara="1" wrap="square" lIns="91425" tIns="91425" rIns="91425" bIns="91425" anchor="ctr" anchorCtr="0">
            <a:noAutofit/>
          </a:bodyPr>
          <a:lstStyle/>
          <a:p>
            <a:endParaRPr dirty="0"/>
          </a:p>
        </p:txBody>
      </p:sp>
      <p:sp>
        <p:nvSpPr>
          <p:cNvPr id="18" name="Freeform 25">
            <a:extLst>
              <a:ext uri="{FF2B5EF4-FFF2-40B4-BE49-F238E27FC236}">
                <a16:creationId xmlns:a16="http://schemas.microsoft.com/office/drawing/2014/main" id="{E6394022-17DF-4F18-B22F-27E7BC45CD32}"/>
              </a:ext>
            </a:extLst>
          </p:cNvPr>
          <p:cNvSpPr/>
          <p:nvPr userDrawn="1"/>
        </p:nvSpPr>
        <p:spPr>
          <a:xfrm rot="8100000">
            <a:off x="1926913" y="6487541"/>
            <a:ext cx="872384" cy="423534"/>
          </a:xfrm>
          <a:custGeom>
            <a:avLst/>
            <a:gdLst>
              <a:gd name="connsiteX0" fmla="*/ 62262 w 872384"/>
              <a:gd name="connsiteY0" fmla="*/ 361511 h 423534"/>
              <a:gd name="connsiteX1" fmla="*/ 0 w 872384"/>
              <a:gd name="connsiteY1" fmla="*/ 211767 h 423534"/>
              <a:gd name="connsiteX2" fmla="*/ 212560 w 872384"/>
              <a:gd name="connsiteY2" fmla="*/ 0 h 423534"/>
              <a:gd name="connsiteX3" fmla="*/ 448851 w 872384"/>
              <a:gd name="connsiteY3" fmla="*/ 0 h 423534"/>
              <a:gd name="connsiteX4" fmla="*/ 872384 w 872384"/>
              <a:gd name="connsiteY4" fmla="*/ 423534 h 423534"/>
              <a:gd name="connsiteX5" fmla="*/ 212560 w 872384"/>
              <a:gd name="connsiteY5" fmla="*/ 423534 h 423534"/>
              <a:gd name="connsiteX6" fmla="*/ 62262 w 872384"/>
              <a:gd name="connsiteY6" fmla="*/ 361511 h 423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2384" h="423534">
                <a:moveTo>
                  <a:pt x="62262" y="361511"/>
                </a:moveTo>
                <a:cubicBezTo>
                  <a:pt x="23795" y="323190"/>
                  <a:pt x="0" y="270248"/>
                  <a:pt x="0" y="211767"/>
                </a:cubicBezTo>
                <a:cubicBezTo>
                  <a:pt x="0" y="94805"/>
                  <a:pt x="95178" y="0"/>
                  <a:pt x="212560" y="0"/>
                </a:cubicBezTo>
                <a:lnTo>
                  <a:pt x="448851" y="0"/>
                </a:lnTo>
                <a:lnTo>
                  <a:pt x="872384" y="423534"/>
                </a:lnTo>
                <a:lnTo>
                  <a:pt x="212560" y="423534"/>
                </a:lnTo>
                <a:cubicBezTo>
                  <a:pt x="153869" y="423534"/>
                  <a:pt x="100729" y="399833"/>
                  <a:pt x="62262" y="361511"/>
                </a:cubicBezTo>
                <a:close/>
              </a:path>
            </a:pathLst>
          </a:custGeom>
          <a:solidFill>
            <a:schemeClr val="accent1">
              <a:alpha val="29000"/>
            </a:schemeClr>
          </a:solidFill>
          <a:ln>
            <a:noFill/>
          </a:ln>
        </p:spPr>
        <p:txBody>
          <a:bodyPr spcFirstLastPara="1" wrap="square" lIns="91425" tIns="91425" rIns="91425" bIns="91425" anchor="ctr" anchorCtr="0">
            <a:noAutofit/>
          </a:bodyPr>
          <a:lstStyle/>
          <a:p>
            <a:endParaRPr dirty="0"/>
          </a:p>
        </p:txBody>
      </p:sp>
      <p:sp>
        <p:nvSpPr>
          <p:cNvPr id="23" name="Documenttype">
            <a:extLst>
              <a:ext uri="{FF2B5EF4-FFF2-40B4-BE49-F238E27FC236}">
                <a16:creationId xmlns:a16="http://schemas.microsoft.com/office/drawing/2014/main" id="{7F565888-7651-40AA-8CC7-9407C8756902}"/>
              </a:ext>
            </a:extLst>
          </p:cNvPr>
          <p:cNvSpPr>
            <a:spLocks noGrp="1"/>
          </p:cNvSpPr>
          <p:nvPr>
            <p:ph type="body" sz="quarter" idx="13" hasCustomPrompt="1"/>
            <p:custDataLst>
              <p:tags r:id="rId2"/>
            </p:custDataLst>
          </p:nvPr>
        </p:nvSpPr>
        <p:spPr>
          <a:xfrm>
            <a:off x="2976139" y="5984218"/>
            <a:ext cx="7039484" cy="215444"/>
          </a:xfrm>
          <a:prstGeom prst="rect">
            <a:avLst/>
          </a:prstGeom>
        </p:spPr>
        <p:txBody>
          <a:bodyPr wrap="square" anchor="t" anchorCtr="0">
            <a:spAutoFit/>
          </a:bodyPr>
          <a:lstStyle>
            <a:lvl1pPr>
              <a:buNone/>
              <a:defRPr sz="1400">
                <a:solidFill>
                  <a:schemeClr val="tx1"/>
                </a:solidFill>
              </a:defRPr>
            </a:lvl1pPr>
            <a:lvl2pPr marL="115888" indent="0">
              <a:buNone/>
              <a:defRPr>
                <a:solidFill>
                  <a:schemeClr val="bg1"/>
                </a:solidFill>
              </a:defRPr>
            </a:lvl2pPr>
            <a:lvl3pPr marL="466344" indent="0">
              <a:buNone/>
              <a:defRPr>
                <a:solidFill>
                  <a:schemeClr val="bg1"/>
                </a:solidFill>
              </a:defRPr>
            </a:lvl3pPr>
            <a:lvl4pPr marL="813816" indent="0">
              <a:buNone/>
              <a:defRPr>
                <a:solidFill>
                  <a:schemeClr val="bg1"/>
                </a:solidFill>
              </a:defRPr>
            </a:lvl4pPr>
            <a:lvl5pPr marL="1161288" indent="0">
              <a:buNone/>
              <a:defRPr>
                <a:solidFill>
                  <a:schemeClr val="bg1"/>
                </a:solidFill>
              </a:defRPr>
            </a:lvl5pPr>
          </a:lstStyle>
          <a:p>
            <a:pPr lvl="0"/>
            <a:r>
              <a:rPr lang="en-US"/>
              <a:t>Edit date or title/role</a:t>
            </a:r>
          </a:p>
        </p:txBody>
      </p:sp>
      <p:sp>
        <p:nvSpPr>
          <p:cNvPr id="24" name="Subtitle">
            <a:extLst>
              <a:ext uri="{FF2B5EF4-FFF2-40B4-BE49-F238E27FC236}">
                <a16:creationId xmlns:a16="http://schemas.microsoft.com/office/drawing/2014/main" id="{5ABF4D58-DD32-41B2-9F49-CCC83CF58FCA}"/>
              </a:ext>
            </a:extLst>
          </p:cNvPr>
          <p:cNvSpPr>
            <a:spLocks noGrp="1"/>
          </p:cNvSpPr>
          <p:nvPr>
            <p:ph type="subTitle" idx="1" hasCustomPrompt="1"/>
            <p:custDataLst>
              <p:tags r:id="rId3"/>
            </p:custDataLst>
          </p:nvPr>
        </p:nvSpPr>
        <p:spPr>
          <a:xfrm>
            <a:off x="2977280" y="4720373"/>
            <a:ext cx="7039484" cy="615553"/>
          </a:xfrm>
          <a:prstGeom prst="rect">
            <a:avLst/>
          </a:prstGeom>
        </p:spPr>
        <p:txBody>
          <a:bodyPr wrap="square" anchor="t" anchorCtr="0">
            <a:sp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a:t>
            </a:r>
            <a:br>
              <a:rPr lang="en-US"/>
            </a:br>
            <a:r>
              <a:rPr lang="en-US"/>
              <a:t>Master subtitle style</a:t>
            </a:r>
          </a:p>
        </p:txBody>
      </p:sp>
      <p:sp>
        <p:nvSpPr>
          <p:cNvPr id="25" name="Title">
            <a:extLst>
              <a:ext uri="{FF2B5EF4-FFF2-40B4-BE49-F238E27FC236}">
                <a16:creationId xmlns:a16="http://schemas.microsoft.com/office/drawing/2014/main" id="{161F148A-4902-46E7-9D7F-ADA571E2E72E}"/>
              </a:ext>
            </a:extLst>
          </p:cNvPr>
          <p:cNvSpPr>
            <a:spLocks noGrp="1"/>
          </p:cNvSpPr>
          <p:nvPr>
            <p:ph type="title" hasCustomPrompt="1"/>
            <p:custDataLst>
              <p:tags r:id="rId4"/>
            </p:custDataLst>
          </p:nvPr>
        </p:nvSpPr>
        <p:spPr>
          <a:xfrm>
            <a:off x="2977280" y="2040756"/>
            <a:ext cx="7039484" cy="2031325"/>
          </a:xfrm>
          <a:prstGeom prst="rect">
            <a:avLst/>
          </a:prstGeom>
        </p:spPr>
        <p:txBody>
          <a:bodyPr vert="horz" wrap="square" anchor="t" anchorCtr="0">
            <a:spAutoFit/>
          </a:bodyPr>
          <a:lstStyle>
            <a:lvl1pPr>
              <a:defRPr sz="4400" baseline="0">
                <a:ln w="6350" cap="flat">
                  <a:noFill/>
                  <a:miter lim="800000"/>
                </a:ln>
                <a:solidFill>
                  <a:schemeClr val="tx1"/>
                </a:solidFill>
              </a:defRPr>
            </a:lvl1pPr>
          </a:lstStyle>
          <a:p>
            <a:r>
              <a:rPr lang="en-US"/>
              <a:t>Click to </a:t>
            </a:r>
            <a:br>
              <a:rPr lang="en-US"/>
            </a:br>
            <a:r>
              <a:rPr lang="en-US"/>
              <a:t>edit Master </a:t>
            </a:r>
            <a:br>
              <a:rPr lang="en-US"/>
            </a:br>
            <a:r>
              <a:rPr lang="en-US"/>
              <a:t>title style</a:t>
            </a:r>
          </a:p>
        </p:txBody>
      </p:sp>
      <p:pic>
        <p:nvPicPr>
          <p:cNvPr id="2" name="Picture 1">
            <a:extLst>
              <a:ext uri="{FF2B5EF4-FFF2-40B4-BE49-F238E27FC236}">
                <a16:creationId xmlns:a16="http://schemas.microsoft.com/office/drawing/2014/main" id="{4FFCB117-AD9B-2ADB-E6C8-4E46ABE7635D}"/>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bwMode="ltGray">
          <a:xfrm>
            <a:off x="2977280" y="537596"/>
            <a:ext cx="2342236" cy="501906"/>
          </a:xfrm>
          <a:prstGeom prst="rect">
            <a:avLst/>
          </a:prstGeom>
        </p:spPr>
      </p:pic>
    </p:spTree>
    <p:extLst>
      <p:ext uri="{BB962C8B-B14F-4D97-AF65-F5344CB8AC3E}">
        <p14:creationId xmlns:p14="http://schemas.microsoft.com/office/powerpoint/2010/main" val="192871652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Contrast 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D01440F-CB45-4B1E-BF2B-97953CB35508}"/>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2" hidden="1">
                        <a:extLst>
                          <a:ext uri="{FF2B5EF4-FFF2-40B4-BE49-F238E27FC236}">
                            <a16:creationId xmlns:a16="http://schemas.microsoft.com/office/drawing/2014/main" id="{6D01440F-CB45-4B1E-BF2B-97953CB35508}"/>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D3A330D-704F-4050-81F6-50A136E78604}"/>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3" name="2. Slide Title">
            <a:extLst>
              <a:ext uri="{FF2B5EF4-FFF2-40B4-BE49-F238E27FC236}">
                <a16:creationId xmlns:a16="http://schemas.microsoft.com/office/drawing/2014/main" id="{5C829ED6-90BF-4B02-AD53-C2B66EC5467C}"/>
              </a:ext>
            </a:extLst>
          </p:cNvPr>
          <p:cNvSpPr>
            <a:spLocks noGrp="1"/>
          </p:cNvSpPr>
          <p:nvPr>
            <p:ph type="title"/>
            <p:custDataLst>
              <p:tags r:id="rId3"/>
            </p:custDataLst>
          </p:nvPr>
        </p:nvSpPr>
        <p:spPr>
          <a:xfrm>
            <a:off x="554736" y="172212"/>
            <a:ext cx="11082528" cy="731520"/>
          </a:xfrm>
        </p:spPr>
        <p:txBody>
          <a:bodyPr vert="horz" wrap="square" lIns="0" tIns="0" rIns="0" bIns="0" rtlCol="0" anchor="b" anchorCtr="0">
            <a:noAutofit/>
          </a:bodyPr>
          <a:lstStyle>
            <a:lvl1pPr>
              <a:defRPr lang="en-US" dirty="0"/>
            </a:lvl1pPr>
          </a:lstStyle>
          <a:p>
            <a:pPr lvl="0"/>
            <a:r>
              <a:rPr lang="en-US"/>
              <a:t>Click to edit Master title style</a:t>
            </a:r>
          </a:p>
        </p:txBody>
      </p:sp>
      <p:sp>
        <p:nvSpPr>
          <p:cNvPr id="12" name="3. Subtitle">
            <a:extLst>
              <a:ext uri="{FF2B5EF4-FFF2-40B4-BE49-F238E27FC236}">
                <a16:creationId xmlns:a16="http://schemas.microsoft.com/office/drawing/2014/main" id="{0F8ABF34-9C24-45F4-B9AE-EDBE37FAC548}"/>
              </a:ext>
            </a:extLst>
          </p:cNvPr>
          <p:cNvSpPr>
            <a:spLocks noGrp="1"/>
          </p:cNvSpPr>
          <p:nvPr>
            <p:ph type="subTitle" idx="1"/>
            <p:custDataLst>
              <p:tags r:id="rId4"/>
            </p:custDataLst>
          </p:nvPr>
        </p:nvSpPr>
        <p:spPr>
          <a:xfrm>
            <a:off x="554736" y="919250"/>
            <a:ext cx="11082528"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b="0" baseline="0" dirty="0"/>
            </a:lvl1pPr>
          </a:lstStyle>
          <a:p>
            <a:pPr lvl="0"/>
            <a:r>
              <a:rPr lang="en-US"/>
              <a:t>Click to edit Master subtitle style</a:t>
            </a:r>
          </a:p>
        </p:txBody>
      </p:sp>
      <p:sp>
        <p:nvSpPr>
          <p:cNvPr id="15" name="Slide Number">
            <a:extLst>
              <a:ext uri="{FF2B5EF4-FFF2-40B4-BE49-F238E27FC236}">
                <a16:creationId xmlns:a16="http://schemas.microsoft.com/office/drawing/2014/main" id="{E4920261-0593-4AC5-992E-73B8CB0A1C71}"/>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9" name="5. Source" hidden="1">
            <a:extLst>
              <a:ext uri="{FF2B5EF4-FFF2-40B4-BE49-F238E27FC236}">
                <a16:creationId xmlns:a16="http://schemas.microsoft.com/office/drawing/2014/main" id="{0CC39C66-1ED1-4BBF-87FB-6C74C9A461BE}"/>
              </a:ext>
            </a:extLst>
          </p:cNvPr>
          <p:cNvSpPr txBox="1"/>
          <p:nvPr userDrawn="1">
            <p:custDataLst>
              <p:tags r:id="rId6"/>
            </p:custDataLst>
          </p:nvPr>
        </p:nvSpPr>
        <p:spPr>
          <a:xfrm>
            <a:off x="554735"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0364ABB4-AE33-4DE9-A20C-DBDBFEC0CA11}"/>
              </a:ext>
            </a:extLst>
          </p:cNvPr>
          <p:cNvSpPr>
            <a:spLocks noGrp="1"/>
          </p:cNvSpPr>
          <p:nvPr>
            <p:ph type="body" sz="quarter" idx="10" hasCustomPrompt="1"/>
            <p:custDataLst>
              <p:tags r:id="rId7"/>
            </p:custDataLst>
          </p:nvPr>
        </p:nvSpPr>
        <p:spPr>
          <a:xfrm>
            <a:off x="554735" y="41597"/>
            <a:ext cx="3843338" cy="123111"/>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339455420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Contrast Top Lef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EDB0C68-81D8-4BCB-8FED-587D098337DD}"/>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8" name="Object 7" hidden="1">
                        <a:extLst>
                          <a:ext uri="{FF2B5EF4-FFF2-40B4-BE49-F238E27FC236}">
                            <a16:creationId xmlns:a16="http://schemas.microsoft.com/office/drawing/2014/main" id="{6EDB0C68-81D8-4BCB-8FED-587D098337DD}"/>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8EAA134-9792-4D41-898E-A83D3A4E3D69}"/>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3"/>
            <a:ext cx="3813048" cy="769441"/>
          </a:xfrm>
          <a:prstGeom prst="rect">
            <a:avLst/>
          </a:prstGeom>
        </p:spPr>
        <p:txBody>
          <a:bodyPr vert="horz" anchor="t">
            <a:noAutofit/>
          </a:bodyPr>
          <a:lstStyle>
            <a:lvl1pPr rtl="0">
              <a:defRPr>
                <a:ln w="6350" cap="flat">
                  <a:noFill/>
                  <a:miter lim="800000"/>
                </a:ln>
              </a:defRPr>
            </a:lvl1pPr>
          </a:lstStyle>
          <a:p>
            <a:r>
              <a:rPr lang="en-US"/>
              <a:t>Click to edit Master title style</a:t>
            </a:r>
          </a:p>
        </p:txBody>
      </p:sp>
      <p:sp>
        <p:nvSpPr>
          <p:cNvPr id="4" name="Slide Number">
            <a:extLst>
              <a:ext uri="{FF2B5EF4-FFF2-40B4-BE49-F238E27FC236}">
                <a16:creationId xmlns:a16="http://schemas.microsoft.com/office/drawing/2014/main" id="{E74A6D15-9D93-480F-A207-CA245151AE26}"/>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33F722E2-991C-4728-97C9-8D281DB3C594}"/>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9" name="1. On-page tracker">
            <a:extLst>
              <a:ext uri="{FF2B5EF4-FFF2-40B4-BE49-F238E27FC236}">
                <a16:creationId xmlns:a16="http://schemas.microsoft.com/office/drawing/2014/main" id="{79744E48-04EF-4FA7-AF06-13E2E4A9BC59}"/>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299759423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Contrast 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10AAB5F-CF0A-4C58-81CA-92C1A8CB9003}"/>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E10AAB5F-CF0A-4C58-81CA-92C1A8CB9003}"/>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DA53433-5DFE-4583-A5C0-DE3F3C3DDE88}"/>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044280"/>
            <a:ext cx="5065776" cy="769441"/>
          </a:xfrm>
          <a:prstGeom prst="rect">
            <a:avLst/>
          </a:prstGeom>
        </p:spPr>
        <p:txBody>
          <a:bodyPr vert="horz" rIns="365760" anchor="ctr">
            <a:noAutofit/>
          </a:bodyPr>
          <a:lstStyle>
            <a:lvl1pPr rtl="0">
              <a:defRPr>
                <a:ln w="6350" cap="flat">
                  <a:noFill/>
                  <a:miter lim="800000"/>
                </a:ln>
              </a:defRPr>
            </a:lvl1pPr>
          </a:lstStyle>
          <a:p>
            <a:r>
              <a:rPr lang="en-US"/>
              <a:t>Click to edit Master title style</a:t>
            </a:r>
          </a:p>
        </p:txBody>
      </p:sp>
      <p:sp>
        <p:nvSpPr>
          <p:cNvPr id="9" name="Slide Number">
            <a:extLst>
              <a:ext uri="{FF2B5EF4-FFF2-40B4-BE49-F238E27FC236}">
                <a16:creationId xmlns:a16="http://schemas.microsoft.com/office/drawing/2014/main" id="{8CFBA6B2-A084-4532-80C0-2629A5553A76}"/>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677DA9EB-F148-4622-AB71-9F38D348578D}"/>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0" name="1. On-page tracker">
            <a:extLst>
              <a:ext uri="{FF2B5EF4-FFF2-40B4-BE49-F238E27FC236}">
                <a16:creationId xmlns:a16="http://schemas.microsoft.com/office/drawing/2014/main" id="{29A5BC72-B58B-4282-B0EA-EE79CC589D71}"/>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64116843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Contrast 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98064E9-3153-4628-A7D5-81F8DEADB0D6}"/>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F98064E9-3153-4628-A7D5-81F8DEADB0D6}"/>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4FCABF2-1291-4CAB-A39C-0FDD2FD8A1F5}"/>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E222DC4C-FD9F-4495-B0EA-3E6F1E35596A}"/>
              </a:ext>
            </a:extLst>
          </p:cNvPr>
          <p:cNvSpPr>
            <a:spLocks noGrp="1"/>
          </p:cNvSpPr>
          <p:nvPr>
            <p:ph type="title"/>
            <p:custDataLst>
              <p:tags r:id="rId3"/>
            </p:custDataLst>
          </p:nvPr>
        </p:nvSpPr>
        <p:spPr>
          <a:xfrm>
            <a:off x="554736" y="4580468"/>
            <a:ext cx="11082528" cy="677108"/>
          </a:xfrm>
        </p:spPr>
        <p:txBody>
          <a:bodyPr vert="horz" anchor="b">
            <a:noAutofit/>
          </a:bodyPr>
          <a:lstStyle>
            <a:lvl1pPr rtl="0">
              <a:lnSpc>
                <a:spcPct val="100000"/>
              </a:lnSpc>
              <a:defRPr sz="4400"/>
            </a:lvl1pPr>
          </a:lstStyle>
          <a:p>
            <a:r>
              <a:rPr lang="en-US"/>
              <a:t>Click to edit Master title style</a:t>
            </a:r>
          </a:p>
        </p:txBody>
      </p:sp>
      <p:sp>
        <p:nvSpPr>
          <p:cNvPr id="8" name="Slide Number">
            <a:extLst>
              <a:ext uri="{FF2B5EF4-FFF2-40B4-BE49-F238E27FC236}">
                <a16:creationId xmlns:a16="http://schemas.microsoft.com/office/drawing/2014/main" id="{9AC4B822-CA6B-4F05-8715-F74C6D5D34B1}"/>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4376B40D-309A-4442-81B2-638CDEBB2F76}"/>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9" name="1. On-page tracker">
            <a:extLst>
              <a:ext uri="{FF2B5EF4-FFF2-40B4-BE49-F238E27FC236}">
                <a16:creationId xmlns:a16="http://schemas.microsoft.com/office/drawing/2014/main" id="{8F89071A-FCD4-4931-B959-81108D770B1E}"/>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31417282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Contrast 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52273FB-3270-4181-86FF-C1D92782D49D}"/>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F52273FB-3270-4181-86FF-C1D92782D49D}"/>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DE3D51E-EFF4-4CED-8D1C-0D351D7D3278}"/>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3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FB296734-15F7-4BDF-BF7F-AD560B3E09D7}"/>
              </a:ext>
            </a:extLst>
          </p:cNvPr>
          <p:cNvSpPr>
            <a:spLocks noGrp="1"/>
          </p:cNvSpPr>
          <p:nvPr>
            <p:ph type="title" hasCustomPrompt="1"/>
            <p:custDataLst>
              <p:tags r:id="rId3"/>
            </p:custDataLst>
          </p:nvPr>
        </p:nvSpPr>
        <p:spPr>
          <a:xfrm>
            <a:off x="1505712" y="3556229"/>
            <a:ext cx="9180576" cy="523220"/>
          </a:xfrm>
          <a:prstGeom prst="rect">
            <a:avLst/>
          </a:prstGeom>
        </p:spPr>
        <p:txBody>
          <a:bodyPr vert="horz">
            <a:spAutoFit/>
          </a:bodyPr>
          <a:lstStyle>
            <a:lvl1pPr rtl="0">
              <a:lnSpc>
                <a:spcPct val="105000"/>
              </a:lnSpc>
              <a:defRPr sz="3400"/>
            </a:lvl1pPr>
          </a:lstStyle>
          <a:p>
            <a:r>
              <a:rPr lang="en-US"/>
              <a:t>“Click to add quote</a:t>
            </a:r>
          </a:p>
        </p:txBody>
      </p:sp>
      <p:sp>
        <p:nvSpPr>
          <p:cNvPr id="9" name="3. Subtitle">
            <a:extLst>
              <a:ext uri="{FF2B5EF4-FFF2-40B4-BE49-F238E27FC236}">
                <a16:creationId xmlns:a16="http://schemas.microsoft.com/office/drawing/2014/main" id="{F91EA195-0A6B-4141-BE0A-C29B8632D98B}"/>
              </a:ext>
            </a:extLst>
          </p:cNvPr>
          <p:cNvSpPr>
            <a:spLocks noGrp="1"/>
          </p:cNvSpPr>
          <p:nvPr>
            <p:ph type="subTitle" idx="1" hasCustomPrompt="1"/>
            <p:custDataLst>
              <p:tags r:id="rId4"/>
            </p:custDataLst>
          </p:nvPr>
        </p:nvSpPr>
        <p:spPr>
          <a:xfrm>
            <a:off x="1505712" y="4284630"/>
            <a:ext cx="9180576"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8" name="Slide Number">
            <a:extLst>
              <a:ext uri="{FF2B5EF4-FFF2-40B4-BE49-F238E27FC236}">
                <a16:creationId xmlns:a16="http://schemas.microsoft.com/office/drawing/2014/main" id="{9A085514-D1F6-4D77-A23F-C5C66C21AB2E}"/>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C5FBD0AF-1EDD-41EB-9A6E-173435ADFFE5}"/>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0" name="1. On-page tracker">
            <a:extLst>
              <a:ext uri="{FF2B5EF4-FFF2-40B4-BE49-F238E27FC236}">
                <a16:creationId xmlns:a16="http://schemas.microsoft.com/office/drawing/2014/main" id="{878CBA30-A797-424E-A56B-F43F015ECE96}"/>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365463974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Contrast 1/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3A3BA4A-22A3-4843-892F-E42C155B4288}"/>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3A3BA4A-22A3-4843-892F-E42C155B4288}"/>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2BA1E0C-CA9F-489D-B144-727B655BD190}"/>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Dark">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chemeClr val="bg2"/>
              </a:solidFill>
              <a:latin typeface="Arial" panose="020B0604020202020204" pitchFamily="34" charset="0"/>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7C125983-42A9-42F7-AA00-F56CD87B285E}"/>
              </a:ext>
            </a:extLst>
          </p:cNvPr>
          <p:cNvSpPr>
            <a:spLocks noGrp="1"/>
          </p:cNvSpPr>
          <p:nvPr>
            <p:ph type="title"/>
            <p:custDataLst>
              <p:tags r:id="rId5"/>
            </p:custDataLst>
          </p:nvPr>
        </p:nvSpPr>
        <p:spPr>
          <a:xfrm>
            <a:off x="554736" y="2744369"/>
            <a:ext cx="2514600" cy="769441"/>
          </a:xfrm>
        </p:spPr>
        <p:txBody>
          <a:bodyPr vert="horz" anchor="b">
            <a:noAutofit/>
          </a:bodyPr>
          <a:lstStyle>
            <a:lvl1pPr rtl="0">
              <a:defRPr>
                <a:solidFill>
                  <a:schemeClr val="bg2"/>
                </a:solidFill>
              </a:defRPr>
            </a:lvl1pPr>
          </a:lstStyle>
          <a:p>
            <a:r>
              <a:rPr lang="en-US"/>
              <a:t>Click to edit Master title</a:t>
            </a:r>
          </a:p>
        </p:txBody>
      </p:sp>
      <p:sp>
        <p:nvSpPr>
          <p:cNvPr id="20" name="3. Subtitle">
            <a:extLst>
              <a:ext uri="{FF2B5EF4-FFF2-40B4-BE49-F238E27FC236}">
                <a16:creationId xmlns:a16="http://schemas.microsoft.com/office/drawing/2014/main" id="{9D41FF9F-DFB7-4DFF-B338-08A2CA649393}"/>
              </a:ext>
            </a:extLst>
          </p:cNvPr>
          <p:cNvSpPr>
            <a:spLocks noGrp="1"/>
          </p:cNvSpPr>
          <p:nvPr>
            <p:ph type="subTitle" idx="1"/>
            <p:custDataLst>
              <p:tags r:id="rId6"/>
            </p:custDataLst>
          </p:nvPr>
        </p:nvSpPr>
        <p:spPr>
          <a:xfrm>
            <a:off x="554736" y="3659644"/>
            <a:ext cx="2514600" cy="492443"/>
          </a:xfrm>
          <a:prstGeom prst="rect">
            <a:avLst/>
          </a:prstGeom>
        </p:spPr>
        <p:txBody>
          <a:bodyPr wrap="square">
            <a:spAutoFit/>
          </a:bodyPr>
          <a:lstStyle>
            <a:lvl1pPr marL="0" indent="0" algn="l" rtl="0">
              <a:buNone/>
              <a:defRPr sz="1600" b="0" baseline="0">
                <a:solidFill>
                  <a:schemeClr val="bg2"/>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064AC035-5239-45FF-8383-33CBCD30D33E}"/>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solidFill>
                  <a:schemeClr val="bg2"/>
                </a:solidFill>
              </a:rPr>
              <a:t>Source: …</a:t>
            </a:r>
          </a:p>
        </p:txBody>
      </p:sp>
      <p:sp>
        <p:nvSpPr>
          <p:cNvPr id="10" name="1. On-page tracker">
            <a:extLst>
              <a:ext uri="{FF2B5EF4-FFF2-40B4-BE49-F238E27FC236}">
                <a16:creationId xmlns:a16="http://schemas.microsoft.com/office/drawing/2014/main" id="{7E97B40B-AFF2-4819-823D-9831ADC756CA}"/>
              </a:ext>
            </a:extLst>
          </p:cNvPr>
          <p:cNvSpPr>
            <a:spLocks noGrp="1"/>
          </p:cNvSpPr>
          <p:nvPr>
            <p:ph type="body" sz="quarter" idx="10" hasCustomPrompt="1"/>
            <p:custDataLst>
              <p:tags r:id="rId8"/>
            </p:custDataLst>
          </p:nvPr>
        </p:nvSpPr>
        <p:spPr>
          <a:xfrm>
            <a:off x="554735" y="41597"/>
            <a:ext cx="2514601"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cs typeface="+mn-cs"/>
              </a:defRPr>
            </a:lvl1pPr>
          </a:lstStyle>
          <a:p>
            <a:pPr lvl="0">
              <a:buNone/>
            </a:pPr>
            <a:r>
              <a:rPr lang="en-US"/>
              <a:t>Add tracker</a:t>
            </a:r>
          </a:p>
        </p:txBody>
      </p:sp>
      <p:pic>
        <p:nvPicPr>
          <p:cNvPr id="12" name="Picture 11">
            <a:extLst>
              <a:ext uri="{FF2B5EF4-FFF2-40B4-BE49-F238E27FC236}">
                <a16:creationId xmlns:a16="http://schemas.microsoft.com/office/drawing/2014/main" id="{AE42D62C-E958-4511-8A09-04A075629E5B}"/>
              </a:ext>
            </a:extLst>
          </p:cNvPr>
          <p:cNvPicPr>
            <a:picLocks noChangeAspect="1"/>
          </p:cNvPicPr>
          <p:nvPr userDrawn="1"/>
        </p:nvPicPr>
        <p:blipFill>
          <a:blip r:embed="rId12" cstate="email">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a:ext>
            </a:extLst>
          </a:blip>
          <a:stretch>
            <a:fillRect/>
          </a:stretch>
        </p:blipFill>
        <p:spPr bwMode="ltGray">
          <a:xfrm>
            <a:off x="10333971" y="6427373"/>
            <a:ext cx="1080178" cy="231466"/>
          </a:xfrm>
          <a:prstGeom prst="rect">
            <a:avLst/>
          </a:prstGeom>
        </p:spPr>
      </p:pic>
    </p:spTree>
    <p:extLst>
      <p:ext uri="{BB962C8B-B14F-4D97-AF65-F5344CB8AC3E}">
        <p14:creationId xmlns:p14="http://schemas.microsoft.com/office/powerpoint/2010/main" val="226868852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Contrast 1/3">
    <p:bg>
      <p:bgPr>
        <a:solidFill>
          <a:schemeClr val="tx1"/>
        </a:solidFill>
        <a:effectLst/>
      </p:bgPr>
    </p:bg>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D6AD2A36-39D2-411F-97A0-A924098965AA}"/>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4" name="Object 2" hidden="1">
                        <a:extLst>
                          <a:ext uri="{FF2B5EF4-FFF2-40B4-BE49-F238E27FC236}">
                            <a16:creationId xmlns:a16="http://schemas.microsoft.com/office/drawing/2014/main" id="{D6AD2A36-39D2-411F-97A0-A924098965AA}"/>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6FA1A46-CC63-4D80-904D-B75922926F0D}"/>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Dark">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chemeClr val="bg2"/>
              </a:solidFill>
              <a:latin typeface="Arial" panose="020B0604020202020204" pitchFamily="34" charset="0"/>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20" name="2. Slide Title">
            <a:extLst>
              <a:ext uri="{FF2B5EF4-FFF2-40B4-BE49-F238E27FC236}">
                <a16:creationId xmlns:a16="http://schemas.microsoft.com/office/drawing/2014/main" id="{F2EA5A09-84EC-4368-8C76-0BEA141A4333}"/>
              </a:ext>
            </a:extLst>
          </p:cNvPr>
          <p:cNvSpPr>
            <a:spLocks noGrp="1"/>
          </p:cNvSpPr>
          <p:nvPr>
            <p:ph type="title"/>
            <p:custDataLst>
              <p:tags r:id="rId5"/>
            </p:custDataLst>
          </p:nvPr>
        </p:nvSpPr>
        <p:spPr>
          <a:xfrm>
            <a:off x="554736" y="2744369"/>
            <a:ext cx="3465576" cy="769441"/>
          </a:xfrm>
          <a:prstGeom prst="rect">
            <a:avLst/>
          </a:prstGeom>
        </p:spPr>
        <p:txBody>
          <a:bodyPr vert="horz" wrap="square" anchor="b">
            <a:noAutofit/>
          </a:bodyPr>
          <a:lstStyle>
            <a:lvl1pPr algn="l" rtl="0">
              <a:defRPr>
                <a:solidFill>
                  <a:schemeClr val="bg2"/>
                </a:solidFill>
              </a:defRPr>
            </a:lvl1pPr>
          </a:lstStyle>
          <a:p>
            <a:r>
              <a:rPr lang="en-US"/>
              <a:t>Click to edit Master title style</a:t>
            </a:r>
          </a:p>
        </p:txBody>
      </p:sp>
      <p:sp>
        <p:nvSpPr>
          <p:cNvPr id="21" name="3. Subtitle">
            <a:extLst>
              <a:ext uri="{FF2B5EF4-FFF2-40B4-BE49-F238E27FC236}">
                <a16:creationId xmlns:a16="http://schemas.microsoft.com/office/drawing/2014/main" id="{4BAE0A91-D3D3-4C9A-9F81-3C13D960A341}"/>
              </a:ext>
            </a:extLst>
          </p:cNvPr>
          <p:cNvSpPr>
            <a:spLocks noGrp="1"/>
          </p:cNvSpPr>
          <p:nvPr>
            <p:ph type="subTitle" idx="1"/>
            <p:custDataLst>
              <p:tags r:id="rId6"/>
            </p:custDataLst>
          </p:nvPr>
        </p:nvSpPr>
        <p:spPr>
          <a:xfrm>
            <a:off x="554735" y="3659644"/>
            <a:ext cx="3465575" cy="246221"/>
          </a:xfrm>
          <a:prstGeom prst="rect">
            <a:avLst/>
          </a:prstGeom>
        </p:spPr>
        <p:txBody>
          <a:bodyPr wrap="square">
            <a:spAutoFit/>
          </a:bodyPr>
          <a:lstStyle>
            <a:lvl1pPr marL="0" indent="0" algn="l" rtl="0">
              <a:buNone/>
              <a:defRPr sz="1600" b="0" baseline="0">
                <a:solidFill>
                  <a:schemeClr val="bg2"/>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5" name="5. Source" hidden="1">
            <a:extLst>
              <a:ext uri="{FF2B5EF4-FFF2-40B4-BE49-F238E27FC236}">
                <a16:creationId xmlns:a16="http://schemas.microsoft.com/office/drawing/2014/main" id="{6BA86AD8-0ECF-4EA8-B346-D8EA2716E80C}"/>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solidFill>
                  <a:schemeClr val="bg2"/>
                </a:solidFill>
              </a:rPr>
              <a:t>Source: …</a:t>
            </a:r>
          </a:p>
        </p:txBody>
      </p:sp>
      <p:sp>
        <p:nvSpPr>
          <p:cNvPr id="10" name="1. On-page tracker">
            <a:extLst>
              <a:ext uri="{FF2B5EF4-FFF2-40B4-BE49-F238E27FC236}">
                <a16:creationId xmlns:a16="http://schemas.microsoft.com/office/drawing/2014/main" id="{2635D98B-97DC-4A80-82A3-A8B3C701B736}"/>
              </a:ext>
            </a:extLst>
          </p:cNvPr>
          <p:cNvSpPr>
            <a:spLocks noGrp="1"/>
          </p:cNvSpPr>
          <p:nvPr>
            <p:ph type="body" sz="quarter" idx="10" hasCustomPrompt="1"/>
            <p:custDataLst>
              <p:tags r:id="rId8"/>
            </p:custDataLst>
          </p:nvPr>
        </p:nvSpPr>
        <p:spPr>
          <a:xfrm>
            <a:off x="554735" y="41597"/>
            <a:ext cx="3465575"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cs typeface="+mn-cs"/>
              </a:defRPr>
            </a:lvl1pPr>
          </a:lstStyle>
          <a:p>
            <a:pPr lvl="0">
              <a:buNone/>
            </a:pPr>
            <a:r>
              <a:rPr lang="en-US"/>
              <a:t>Add tracker</a:t>
            </a:r>
          </a:p>
        </p:txBody>
      </p:sp>
      <p:pic>
        <p:nvPicPr>
          <p:cNvPr id="12" name="Picture 11">
            <a:extLst>
              <a:ext uri="{FF2B5EF4-FFF2-40B4-BE49-F238E27FC236}">
                <a16:creationId xmlns:a16="http://schemas.microsoft.com/office/drawing/2014/main" id="{32EF43D1-550A-472F-B8DA-857BD0D74E0A}"/>
              </a:ext>
            </a:extLst>
          </p:cNvPr>
          <p:cNvPicPr>
            <a:picLocks noChangeAspect="1"/>
          </p:cNvPicPr>
          <p:nvPr userDrawn="1"/>
        </p:nvPicPr>
        <p:blipFill>
          <a:blip r:embed="rId12" cstate="email">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a:ext>
            </a:extLst>
          </a:blip>
          <a:stretch>
            <a:fillRect/>
          </a:stretch>
        </p:blipFill>
        <p:spPr bwMode="ltGray">
          <a:xfrm>
            <a:off x="10333971" y="6427373"/>
            <a:ext cx="1080178" cy="231466"/>
          </a:xfrm>
          <a:prstGeom prst="rect">
            <a:avLst/>
          </a:prstGeom>
        </p:spPr>
      </p:pic>
    </p:spTree>
    <p:extLst>
      <p:ext uri="{BB962C8B-B14F-4D97-AF65-F5344CB8AC3E}">
        <p14:creationId xmlns:p14="http://schemas.microsoft.com/office/powerpoint/2010/main" val="374687175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Contrast 1/2">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F17EEF9-3DB9-4A02-BE2D-DE37DFD2B16E}"/>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CF17EEF9-3DB9-4A02-BE2D-DE37DFD2B16E}"/>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F6D83EC-F243-46BA-8827-531E63D39DA3}"/>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20" name="2. Slide Title">
            <a:extLst>
              <a:ext uri="{FF2B5EF4-FFF2-40B4-BE49-F238E27FC236}">
                <a16:creationId xmlns:a16="http://schemas.microsoft.com/office/drawing/2014/main" id="{80B9914A-DB55-4BC1-945B-6BCB69651471}"/>
              </a:ext>
            </a:extLst>
          </p:cNvPr>
          <p:cNvSpPr>
            <a:spLocks noGrp="1"/>
          </p:cNvSpPr>
          <p:nvPr>
            <p:ph type="title"/>
            <p:custDataLst>
              <p:tags r:id="rId5"/>
            </p:custDataLst>
          </p:nvPr>
        </p:nvSpPr>
        <p:spPr>
          <a:xfrm>
            <a:off x="554736" y="172212"/>
            <a:ext cx="5065776" cy="731520"/>
          </a:xfrm>
        </p:spPr>
        <p:txBody>
          <a:bodyPr vert="horz"/>
          <a:lstStyle>
            <a:lvl1pPr rtl="0">
              <a:defRPr>
                <a:solidFill>
                  <a:schemeClr val="bg2"/>
                </a:solidFill>
              </a:defRPr>
            </a:lvl1pPr>
          </a:lstStyle>
          <a:p>
            <a:r>
              <a:rPr lang="en-US"/>
              <a:t>Click to edit Master title style</a:t>
            </a:r>
          </a:p>
        </p:txBody>
      </p:sp>
      <p:sp>
        <p:nvSpPr>
          <p:cNvPr id="21" name="3. Subtitle">
            <a:extLst>
              <a:ext uri="{FF2B5EF4-FFF2-40B4-BE49-F238E27FC236}">
                <a16:creationId xmlns:a16="http://schemas.microsoft.com/office/drawing/2014/main" id="{DFAFB1F1-9351-4B71-8B28-70BD6B35E3B1}"/>
              </a:ext>
            </a:extLst>
          </p:cNvPr>
          <p:cNvSpPr>
            <a:spLocks noGrp="1"/>
          </p:cNvSpPr>
          <p:nvPr>
            <p:ph type="subTitle" idx="1"/>
            <p:custDataLst>
              <p:tags r:id="rId6"/>
            </p:custDataLst>
          </p:nvPr>
        </p:nvSpPr>
        <p:spPr>
          <a:xfrm>
            <a:off x="554736" y="919250"/>
            <a:ext cx="5065776" cy="246221"/>
          </a:xfrm>
          <a:prstGeom prst="rect">
            <a:avLst/>
          </a:prstGeom>
        </p:spPr>
        <p:txBody>
          <a:bodyPr wrap="square">
            <a:spAutoFit/>
          </a:bodyPr>
          <a:lstStyle>
            <a:lvl1pPr marL="0" indent="0" algn="l" rtl="0">
              <a:buNone/>
              <a:defRPr sz="16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9" name="5. Source" hidden="1">
            <a:extLst>
              <a:ext uri="{FF2B5EF4-FFF2-40B4-BE49-F238E27FC236}">
                <a16:creationId xmlns:a16="http://schemas.microsoft.com/office/drawing/2014/main" id="{4F4B7457-0497-46CF-9E9B-69EB8E74CC15}"/>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solidFill>
                  <a:schemeClr val="bg2"/>
                </a:solidFill>
              </a:rPr>
              <a:t>Source: …</a:t>
            </a:r>
          </a:p>
        </p:txBody>
      </p:sp>
      <p:sp>
        <p:nvSpPr>
          <p:cNvPr id="10" name="1. On-page tracker">
            <a:extLst>
              <a:ext uri="{FF2B5EF4-FFF2-40B4-BE49-F238E27FC236}">
                <a16:creationId xmlns:a16="http://schemas.microsoft.com/office/drawing/2014/main" id="{A6404B0A-A2B8-4CC0-AACE-22B9A9D22DC4}"/>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cs typeface="+mn-cs"/>
              </a:defRPr>
            </a:lvl1pPr>
          </a:lstStyle>
          <a:p>
            <a:pPr lvl="0">
              <a:buNone/>
            </a:pPr>
            <a:r>
              <a:rPr lang="en-US"/>
              <a:t>Add tracker</a:t>
            </a:r>
          </a:p>
        </p:txBody>
      </p:sp>
      <p:pic>
        <p:nvPicPr>
          <p:cNvPr id="12" name="Picture 11">
            <a:extLst>
              <a:ext uri="{FF2B5EF4-FFF2-40B4-BE49-F238E27FC236}">
                <a16:creationId xmlns:a16="http://schemas.microsoft.com/office/drawing/2014/main" id="{7AD91637-5299-43A1-BDC4-BC6B8BC99174}"/>
              </a:ext>
            </a:extLst>
          </p:cNvPr>
          <p:cNvPicPr>
            <a:picLocks noChangeAspect="1"/>
          </p:cNvPicPr>
          <p:nvPr userDrawn="1"/>
        </p:nvPicPr>
        <p:blipFill>
          <a:blip r:embed="rId12" cstate="email">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a:ext>
            </a:extLst>
          </a:blip>
          <a:stretch>
            <a:fillRect/>
          </a:stretch>
        </p:blipFill>
        <p:spPr bwMode="ltGray">
          <a:xfrm>
            <a:off x="10333971" y="6427373"/>
            <a:ext cx="1080178" cy="231466"/>
          </a:xfrm>
          <a:prstGeom prst="rect">
            <a:avLst/>
          </a:prstGeom>
        </p:spPr>
      </p:pic>
    </p:spTree>
    <p:extLst>
      <p:ext uri="{BB962C8B-B14F-4D97-AF65-F5344CB8AC3E}">
        <p14:creationId xmlns:p14="http://schemas.microsoft.com/office/powerpoint/2010/main" val="20303864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rast 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874AF67-BBA0-48F4-BB9F-52963443351B}"/>
              </a:ext>
            </a:extLst>
          </p:cNvPr>
          <p:cNvGraphicFramePr>
            <a:graphicFrameLocks noChangeAspect="1"/>
          </p:cNvGraphicFramePr>
          <p:nvPr userDrawn="1">
            <p:custDataLst>
              <p:tags r:id="rId1"/>
            </p:custDataLst>
            <p:extLst>
              <p:ext uri="{D42A27DB-BD31-4B8C-83A1-F6EECF244321}">
                <p14:modId xmlns:p14="http://schemas.microsoft.com/office/powerpoint/2010/main" val="36984094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3" name="Object 2" hidden="1">
                        <a:extLst>
                          <a:ext uri="{FF2B5EF4-FFF2-40B4-BE49-F238E27FC236}">
                            <a16:creationId xmlns:a16="http://schemas.microsoft.com/office/drawing/2014/main" id="{5874AF67-BBA0-48F4-BB9F-5296344335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22" name="Picture 21">
            <a:extLst>
              <a:ext uri="{FF2B5EF4-FFF2-40B4-BE49-F238E27FC236}">
                <a16:creationId xmlns:a16="http://schemas.microsoft.com/office/drawing/2014/main" id="{F5568F64-216B-431F-814D-AACB58310020}"/>
              </a:ext>
            </a:extLst>
          </p:cNvPr>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a:ext>
            </a:extLst>
          </a:blip>
          <a:stretch>
            <a:fillRect/>
          </a:stretch>
        </p:blipFill>
        <p:spPr bwMode="ltGray">
          <a:xfrm>
            <a:off x="566738" y="541606"/>
            <a:ext cx="2342236" cy="501906"/>
          </a:xfrm>
          <a:prstGeom prst="rect">
            <a:avLst/>
          </a:prstGeom>
        </p:spPr>
      </p:pic>
      <p:sp>
        <p:nvSpPr>
          <p:cNvPr id="29" name="Documenttype">
            <a:extLst>
              <a:ext uri="{FF2B5EF4-FFF2-40B4-BE49-F238E27FC236}">
                <a16:creationId xmlns:a16="http://schemas.microsoft.com/office/drawing/2014/main" id="{21242441-BCA6-4FAD-9724-C2EDE8CE2F09}"/>
              </a:ext>
            </a:extLst>
          </p:cNvPr>
          <p:cNvSpPr>
            <a:spLocks noGrp="1"/>
          </p:cNvSpPr>
          <p:nvPr>
            <p:ph type="body" sz="quarter" idx="13" hasCustomPrompt="1"/>
            <p:custDataLst>
              <p:tags r:id="rId2"/>
            </p:custDataLst>
          </p:nvPr>
        </p:nvSpPr>
        <p:spPr bwMode="ltGray">
          <a:xfrm>
            <a:off x="566737" y="6240955"/>
            <a:ext cx="5529263"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l">
              <a:defRPr lang="en-US" sz="1400" dirty="0">
                <a:solidFill>
                  <a:schemeClr val="tx1"/>
                </a:solidFill>
              </a:defRPr>
            </a:lvl1pPr>
          </a:lstStyle>
          <a:p>
            <a:pPr lvl="0">
              <a:buNone/>
            </a:pPr>
            <a:r>
              <a:rPr lang="en-US"/>
              <a:t>Edit date or title/role</a:t>
            </a:r>
          </a:p>
        </p:txBody>
      </p:sp>
      <p:sp>
        <p:nvSpPr>
          <p:cNvPr id="30" name="Subtitle">
            <a:extLst>
              <a:ext uri="{FF2B5EF4-FFF2-40B4-BE49-F238E27FC236}">
                <a16:creationId xmlns:a16="http://schemas.microsoft.com/office/drawing/2014/main" id="{D13C3014-7348-4737-9C9A-B82536AABA59}"/>
              </a:ext>
            </a:extLst>
          </p:cNvPr>
          <p:cNvSpPr>
            <a:spLocks noGrp="1"/>
          </p:cNvSpPr>
          <p:nvPr>
            <p:ph type="subTitle" idx="1" hasCustomPrompt="1"/>
            <p:custDataLst>
              <p:tags r:id="rId3"/>
            </p:custDataLst>
          </p:nvPr>
        </p:nvSpPr>
        <p:spPr bwMode="ltGray">
          <a:xfrm>
            <a:off x="566737" y="4577434"/>
            <a:ext cx="5529263" cy="55399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l">
              <a:defRPr lang="en-US" sz="1800" dirty="0">
                <a:solidFill>
                  <a:schemeClr val="tx1"/>
                </a:solidFill>
              </a:defRPr>
            </a:lvl1pPr>
          </a:lstStyle>
          <a:p>
            <a:pPr lvl="0">
              <a:buNone/>
            </a:pPr>
            <a:r>
              <a:rPr lang="en-US"/>
              <a:t>Click to edit </a:t>
            </a:r>
            <a:br>
              <a:rPr lang="en-US"/>
            </a:br>
            <a:r>
              <a:rPr lang="en-US"/>
              <a:t>Master subtitle style</a:t>
            </a:r>
          </a:p>
        </p:txBody>
      </p:sp>
      <p:sp>
        <p:nvSpPr>
          <p:cNvPr id="31" name="Title">
            <a:extLst>
              <a:ext uri="{FF2B5EF4-FFF2-40B4-BE49-F238E27FC236}">
                <a16:creationId xmlns:a16="http://schemas.microsoft.com/office/drawing/2014/main" id="{A7895A66-B7B0-4A21-BEF2-8AB85FF2BF97}"/>
              </a:ext>
            </a:extLst>
          </p:cNvPr>
          <p:cNvSpPr>
            <a:spLocks noGrp="1"/>
          </p:cNvSpPr>
          <p:nvPr>
            <p:ph type="title" hasCustomPrompt="1"/>
            <p:custDataLst>
              <p:tags r:id="rId4"/>
            </p:custDataLst>
          </p:nvPr>
        </p:nvSpPr>
        <p:spPr bwMode="ltGray">
          <a:xfrm>
            <a:off x="566737" y="1595852"/>
            <a:ext cx="5529263" cy="184665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l">
              <a:defRPr lang="en-US" sz="4000" b="1" dirty="0">
                <a:solidFill>
                  <a:schemeClr val="tx1"/>
                </a:solidFill>
              </a:defRPr>
            </a:lvl1pPr>
          </a:lstStyle>
          <a:p>
            <a:pPr lvl="0"/>
            <a:r>
              <a:rPr lang="en-US"/>
              <a:t>Click to </a:t>
            </a:r>
            <a:br>
              <a:rPr lang="en-US"/>
            </a:br>
            <a:r>
              <a:rPr lang="en-US"/>
              <a:t>edit Master </a:t>
            </a:r>
            <a:br>
              <a:rPr lang="en-US"/>
            </a:br>
            <a:r>
              <a:rPr lang="en-US"/>
              <a:t>title style</a:t>
            </a:r>
          </a:p>
        </p:txBody>
      </p:sp>
      <p:pic>
        <p:nvPicPr>
          <p:cNvPr id="10" name="Picture 9">
            <a:extLst>
              <a:ext uri="{FF2B5EF4-FFF2-40B4-BE49-F238E27FC236}">
                <a16:creationId xmlns:a16="http://schemas.microsoft.com/office/drawing/2014/main" id="{332DF425-F786-42FA-B99F-C91E2BFF6E68}"/>
              </a:ext>
            </a:extLst>
          </p:cNvPr>
          <p:cNvPicPr>
            <a:picLocks/>
          </p:cNvPicPr>
          <p:nvPr userDrawn="1"/>
        </p:nvPicPr>
        <p:blipFill rotWithShape="1">
          <a:blip r:embed="rId10">
            <a:extLst>
              <a:ext uri="{28A0092B-C50C-407E-A947-70E740481C1C}">
                <a14:useLocalDpi xmlns:a14="http://schemas.microsoft.com/office/drawing/2010/main"/>
              </a:ext>
            </a:extLst>
          </a:blip>
          <a:srcRect/>
          <a:stretch/>
        </p:blipFill>
        <p:spPr>
          <a:xfrm>
            <a:off x="6591301" y="-9524"/>
            <a:ext cx="5600700" cy="6867523"/>
          </a:xfrm>
          <a:prstGeom prst="rect">
            <a:avLst/>
          </a:prstGeom>
        </p:spPr>
      </p:pic>
      <p:cxnSp>
        <p:nvCxnSpPr>
          <p:cNvPr id="11" name="Straight Connector 10">
            <a:extLst>
              <a:ext uri="{FF2B5EF4-FFF2-40B4-BE49-F238E27FC236}">
                <a16:creationId xmlns:a16="http://schemas.microsoft.com/office/drawing/2014/main" id="{A6FCF5D0-960E-4697-9CEC-4A63851BE47D}"/>
              </a:ext>
            </a:extLst>
          </p:cNvPr>
          <p:cNvCxnSpPr>
            <a:cxnSpLocks/>
          </p:cNvCxnSpPr>
          <p:nvPr userDrawn="1"/>
        </p:nvCxnSpPr>
        <p:spPr bwMode="ltGray">
          <a:xfrm flipV="1">
            <a:off x="6464300" y="89099"/>
            <a:ext cx="0" cy="6679803"/>
          </a:xfrm>
          <a:prstGeom prst="line">
            <a:avLst/>
          </a:prstGeom>
          <a:ln w="6350" cap="flat">
            <a:solidFill>
              <a:schemeClr val="accent2"/>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589F2D8D-2755-499E-AF03-8B07FCCC4D0C}"/>
              </a:ext>
            </a:extLst>
          </p:cNvPr>
          <p:cNvSpPr>
            <a:spLocks/>
          </p:cNvSpPr>
          <p:nvPr userDrawn="1"/>
        </p:nvSpPr>
        <p:spPr bwMode="ltGray">
          <a:xfrm>
            <a:off x="6700816" y="109506"/>
            <a:ext cx="5381670" cy="6638987"/>
          </a:xfrm>
          <a:prstGeom prst="rect">
            <a:avLst/>
          </a:prstGeom>
          <a:noFill/>
          <a:ln w="3810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spTree>
    <p:extLst>
      <p:ext uri="{BB962C8B-B14F-4D97-AF65-F5344CB8AC3E}">
        <p14:creationId xmlns:p14="http://schemas.microsoft.com/office/powerpoint/2010/main" val="182497867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Contrast 2/3">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CB55F70-6D9A-415C-82BE-CBDB3A3541E6}"/>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FCB55F70-6D9A-415C-82BE-CBDB3A3541E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7B8DBD3-5ABF-4E0A-9F2E-53C58888D156}"/>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20" name="2. Slide Title">
            <a:extLst>
              <a:ext uri="{FF2B5EF4-FFF2-40B4-BE49-F238E27FC236}">
                <a16:creationId xmlns:a16="http://schemas.microsoft.com/office/drawing/2014/main" id="{E1D61C74-F3E2-42EF-998D-BEC7B3EBD0BC}"/>
              </a:ext>
            </a:extLst>
          </p:cNvPr>
          <p:cNvSpPr>
            <a:spLocks noGrp="1"/>
          </p:cNvSpPr>
          <p:nvPr>
            <p:ph type="title"/>
            <p:custDataLst>
              <p:tags r:id="rId3"/>
            </p:custDataLst>
          </p:nvPr>
        </p:nvSpPr>
        <p:spPr>
          <a:xfrm>
            <a:off x="554736" y="172212"/>
            <a:ext cx="6967728" cy="731520"/>
          </a:xfrm>
        </p:spPr>
        <p:txBody>
          <a:bodyPr vert="horz"/>
          <a:lstStyle>
            <a:lvl1pPr rtl="0">
              <a:defRPr>
                <a:solidFill>
                  <a:schemeClr val="bg2"/>
                </a:solidFill>
              </a:defRPr>
            </a:lvl1pPr>
          </a:lstStyle>
          <a:p>
            <a:r>
              <a:rPr lang="en-US"/>
              <a:t>Click to edit Master title style</a:t>
            </a: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21" name="3. Subtitle">
            <a:extLst>
              <a:ext uri="{FF2B5EF4-FFF2-40B4-BE49-F238E27FC236}">
                <a16:creationId xmlns:a16="http://schemas.microsoft.com/office/drawing/2014/main" id="{48CA3F7F-79C3-4776-BD80-2B6BECA0AF60}"/>
              </a:ext>
            </a:extLst>
          </p:cNvPr>
          <p:cNvSpPr>
            <a:spLocks noGrp="1"/>
          </p:cNvSpPr>
          <p:nvPr>
            <p:ph type="subTitle" idx="1"/>
            <p:custDataLst>
              <p:tags r:id="rId6"/>
            </p:custDataLst>
          </p:nvPr>
        </p:nvSpPr>
        <p:spPr>
          <a:xfrm>
            <a:off x="554736" y="919250"/>
            <a:ext cx="6967728" cy="246221"/>
          </a:xfrm>
          <a:prstGeom prst="rect">
            <a:avLst/>
          </a:prstGeom>
        </p:spPr>
        <p:txBody>
          <a:bodyPr wrap="square">
            <a:spAutoFit/>
          </a:bodyPr>
          <a:lstStyle>
            <a:lvl1pPr marL="0" indent="0" algn="l" rtl="0">
              <a:buNone/>
              <a:defRPr sz="16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8" name="5. Source" hidden="1">
            <a:extLst>
              <a:ext uri="{FF2B5EF4-FFF2-40B4-BE49-F238E27FC236}">
                <a16:creationId xmlns:a16="http://schemas.microsoft.com/office/drawing/2014/main" id="{143701BF-655B-4E75-9AF7-14445CDB19BD}"/>
              </a:ext>
            </a:extLst>
          </p:cNvPr>
          <p:cNvSpPr txBox="1"/>
          <p:nvPr userDrawn="1">
            <p:custDataLst>
              <p:tags r:id="rId7"/>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solidFill>
                  <a:schemeClr val="bg2"/>
                </a:solidFill>
              </a:rPr>
              <a:t>Source: …</a:t>
            </a:r>
          </a:p>
        </p:txBody>
      </p:sp>
      <p:sp>
        <p:nvSpPr>
          <p:cNvPr id="10" name="1. On-page tracker">
            <a:extLst>
              <a:ext uri="{FF2B5EF4-FFF2-40B4-BE49-F238E27FC236}">
                <a16:creationId xmlns:a16="http://schemas.microsoft.com/office/drawing/2014/main" id="{6F53EF37-F1B6-47E2-A119-A2386F59B295}"/>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cs typeface="+mn-cs"/>
              </a:defRPr>
            </a:lvl1pPr>
          </a:lstStyle>
          <a:p>
            <a:pPr lvl="0">
              <a:buNone/>
            </a:pPr>
            <a:r>
              <a:rPr lang="en-US"/>
              <a:t>Add tracker</a:t>
            </a:r>
          </a:p>
        </p:txBody>
      </p:sp>
      <p:pic>
        <p:nvPicPr>
          <p:cNvPr id="12" name="Picture 11">
            <a:extLst>
              <a:ext uri="{FF2B5EF4-FFF2-40B4-BE49-F238E27FC236}">
                <a16:creationId xmlns:a16="http://schemas.microsoft.com/office/drawing/2014/main" id="{8B07326A-6E1B-494D-B33D-16B5AE816D89}"/>
              </a:ext>
            </a:extLst>
          </p:cNvPr>
          <p:cNvPicPr>
            <a:picLocks noChangeAspect="1"/>
          </p:cNvPicPr>
          <p:nvPr userDrawn="1"/>
        </p:nvPicPr>
        <p:blipFill>
          <a:blip r:embed="rId12" cstate="email">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a:ext>
            </a:extLst>
          </a:blip>
          <a:stretch>
            <a:fillRect/>
          </a:stretch>
        </p:blipFill>
        <p:spPr bwMode="ltGray">
          <a:xfrm>
            <a:off x="10333971" y="6427373"/>
            <a:ext cx="1080178" cy="231466"/>
          </a:xfrm>
          <a:prstGeom prst="rect">
            <a:avLst/>
          </a:prstGeom>
        </p:spPr>
      </p:pic>
    </p:spTree>
    <p:extLst>
      <p:ext uri="{BB962C8B-B14F-4D97-AF65-F5344CB8AC3E}">
        <p14:creationId xmlns:p14="http://schemas.microsoft.com/office/powerpoint/2010/main" val="48440599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Contrast 3/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B19533A-7C36-4239-BCB1-336E4EF4EA93}"/>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73" imgH="473" progId="TCLayout.ActiveDocument.1">
                  <p:embed/>
                </p:oleObj>
              </mc:Choice>
              <mc:Fallback>
                <p:oleObj name="think-cell Slide" r:id="rId10" imgW="473" imgH="473" progId="TCLayout.ActiveDocument.1">
                  <p:embed/>
                  <p:pic>
                    <p:nvPicPr>
                      <p:cNvPr id="3" name="Object 2" hidden="1">
                        <a:extLst>
                          <a:ext uri="{FF2B5EF4-FFF2-40B4-BE49-F238E27FC236}">
                            <a16:creationId xmlns:a16="http://schemas.microsoft.com/office/drawing/2014/main" id="{3B19533A-7C36-4239-BCB1-336E4EF4EA93}"/>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05418DB-2F6D-4E1E-889F-DE7C7630E9DF}"/>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22" name="RectangleLight">
            <a:extLst>
              <a:ext uri="{FF2B5EF4-FFF2-40B4-BE49-F238E27FC236}">
                <a16:creationId xmlns:a16="http://schemas.microsoft.com/office/drawing/2014/main" id="{65BA59B8-E166-40EF-A08B-73C27149A153}"/>
              </a:ext>
            </a:extLst>
          </p:cNvPr>
          <p:cNvSpPr/>
          <p:nvPr userDrawn="1">
            <p:custDataLst>
              <p:tags r:id="rId3"/>
            </p:custDataLst>
          </p:nvPr>
        </p:nvSpPr>
        <p:spPr bwMode="ltGray">
          <a:xfrm>
            <a:off x="8781416" y="0"/>
            <a:ext cx="341058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F0F0"/>
              </a:solidFill>
              <a:effectLst/>
              <a:uLnTx/>
              <a:uFillTx/>
              <a:latin typeface="Arial" panose="020B0604020202020204" pitchFamily="34" charset="0"/>
              <a:ea typeface="+mn-ea"/>
              <a:cs typeface="+mn-cs"/>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chemeClr val="tx1"/>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p:txBody>
      </p:sp>
      <p:sp>
        <p:nvSpPr>
          <p:cNvPr id="20" name="2. Slide Title">
            <a:extLst>
              <a:ext uri="{FF2B5EF4-FFF2-40B4-BE49-F238E27FC236}">
                <a16:creationId xmlns:a16="http://schemas.microsoft.com/office/drawing/2014/main" id="{80B9914A-DB55-4BC1-945B-6BCB69651471}"/>
              </a:ext>
            </a:extLst>
          </p:cNvPr>
          <p:cNvSpPr>
            <a:spLocks noGrp="1"/>
          </p:cNvSpPr>
          <p:nvPr>
            <p:ph type="title"/>
            <p:custDataLst>
              <p:tags r:id="rId5"/>
            </p:custDataLst>
          </p:nvPr>
        </p:nvSpPr>
        <p:spPr>
          <a:xfrm>
            <a:off x="554736" y="172212"/>
            <a:ext cx="7918704" cy="731520"/>
          </a:xfrm>
        </p:spPr>
        <p:txBody>
          <a:bodyPr vert="horz"/>
          <a:lstStyle>
            <a:lvl1pPr rtl="0">
              <a:defRPr>
                <a:solidFill>
                  <a:schemeClr val="bg2"/>
                </a:solidFill>
              </a:defRPr>
            </a:lvl1pPr>
          </a:lstStyle>
          <a:p>
            <a:r>
              <a:rPr lang="en-US"/>
              <a:t>Click to edit Master title style</a:t>
            </a:r>
          </a:p>
        </p:txBody>
      </p:sp>
      <p:sp>
        <p:nvSpPr>
          <p:cNvPr id="21" name="3. Subtitle">
            <a:extLst>
              <a:ext uri="{FF2B5EF4-FFF2-40B4-BE49-F238E27FC236}">
                <a16:creationId xmlns:a16="http://schemas.microsoft.com/office/drawing/2014/main" id="{DFAFB1F1-9351-4B71-8B28-70BD6B35E3B1}"/>
              </a:ext>
            </a:extLst>
          </p:cNvPr>
          <p:cNvSpPr>
            <a:spLocks noGrp="1"/>
          </p:cNvSpPr>
          <p:nvPr>
            <p:ph type="subTitle" idx="1"/>
            <p:custDataLst>
              <p:tags r:id="rId6"/>
            </p:custDataLst>
          </p:nvPr>
        </p:nvSpPr>
        <p:spPr>
          <a:xfrm>
            <a:off x="554736" y="919250"/>
            <a:ext cx="7918704" cy="246221"/>
          </a:xfrm>
          <a:prstGeom prst="rect">
            <a:avLst/>
          </a:prstGeom>
        </p:spPr>
        <p:txBody>
          <a:bodyPr wrap="square">
            <a:spAutoFit/>
          </a:bodyPr>
          <a:lstStyle>
            <a:lvl1pPr marL="0" indent="0" algn="l" rtl="0">
              <a:buNone/>
              <a:defRPr sz="16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9" name="5. Source" hidden="1">
            <a:extLst>
              <a:ext uri="{FF2B5EF4-FFF2-40B4-BE49-F238E27FC236}">
                <a16:creationId xmlns:a16="http://schemas.microsoft.com/office/drawing/2014/main" id="{4F4B7457-0497-46CF-9E9B-69EB8E74CC15}"/>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chemeClr val="bg2"/>
                </a:solidFill>
                <a:effectLst/>
                <a:uLnTx/>
                <a:uFillTx/>
                <a:latin typeface="+mn-lt"/>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9768EECA-1A03-46B2-B9BB-3C455A3710A4}"/>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cs typeface="+mn-cs"/>
              </a:defRPr>
            </a:lvl1pPr>
          </a:lstStyle>
          <a:p>
            <a:pPr lvl="0">
              <a:buNone/>
            </a:pPr>
            <a:r>
              <a:rPr lang="en-US"/>
              <a:t>Add tracker</a:t>
            </a:r>
          </a:p>
        </p:txBody>
      </p:sp>
      <p:pic>
        <p:nvPicPr>
          <p:cNvPr id="12" name="Picture 11">
            <a:extLst>
              <a:ext uri="{FF2B5EF4-FFF2-40B4-BE49-F238E27FC236}">
                <a16:creationId xmlns:a16="http://schemas.microsoft.com/office/drawing/2014/main" id="{1131C7ED-417B-48F9-A368-323716F7479C}"/>
              </a:ext>
            </a:extLst>
          </p:cNvPr>
          <p:cNvPicPr>
            <a:picLocks noChangeAspect="1"/>
          </p:cNvPicPr>
          <p:nvPr userDrawn="1"/>
        </p:nvPicPr>
        <p:blipFill>
          <a:blip r:embed="rId12" cstate="email">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a:ext>
            </a:extLst>
          </a:blip>
          <a:stretch>
            <a:fillRect/>
          </a:stretch>
        </p:blipFill>
        <p:spPr bwMode="ltGray">
          <a:xfrm>
            <a:off x="10333971" y="6427373"/>
            <a:ext cx="1080178" cy="231466"/>
          </a:xfrm>
          <a:prstGeom prst="rect">
            <a:avLst/>
          </a:prstGeom>
        </p:spPr>
      </p:pic>
    </p:spTree>
    <p:extLst>
      <p:ext uri="{BB962C8B-B14F-4D97-AF65-F5344CB8AC3E}">
        <p14:creationId xmlns:p14="http://schemas.microsoft.com/office/powerpoint/2010/main" val="1378734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Reverse Contrast 1/2">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F17EEF9-3DB9-4A02-BE2D-DE37DFD2B16E}"/>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CF17EEF9-3DB9-4A02-BE2D-DE37DFD2B16E}"/>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F6D83EC-F243-46BA-8827-531E63D39DA3}"/>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0" y="0"/>
            <a:ext cx="609904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20" name="2. Slide Title">
            <a:extLst>
              <a:ext uri="{FF2B5EF4-FFF2-40B4-BE49-F238E27FC236}">
                <a16:creationId xmlns:a16="http://schemas.microsoft.com/office/drawing/2014/main" id="{80B9914A-DB55-4BC1-945B-6BCB69651471}"/>
              </a:ext>
            </a:extLst>
          </p:cNvPr>
          <p:cNvSpPr>
            <a:spLocks noGrp="1"/>
          </p:cNvSpPr>
          <p:nvPr>
            <p:ph type="title"/>
            <p:custDataLst>
              <p:tags r:id="rId5"/>
            </p:custDataLst>
          </p:nvPr>
        </p:nvSpPr>
        <p:spPr>
          <a:xfrm>
            <a:off x="554736" y="172212"/>
            <a:ext cx="5065776" cy="731520"/>
          </a:xfrm>
        </p:spPr>
        <p:txBody>
          <a:bodyPr vert="horz"/>
          <a:lstStyle>
            <a:lvl1pPr rtl="0">
              <a:defRPr>
                <a:solidFill>
                  <a:schemeClr val="tx1"/>
                </a:solidFill>
              </a:defRPr>
            </a:lvl1pPr>
          </a:lstStyle>
          <a:p>
            <a:r>
              <a:rPr lang="en-US"/>
              <a:t>Click to edit Master title style</a:t>
            </a:r>
          </a:p>
        </p:txBody>
      </p:sp>
      <p:sp>
        <p:nvSpPr>
          <p:cNvPr id="21" name="3. Subtitle">
            <a:extLst>
              <a:ext uri="{FF2B5EF4-FFF2-40B4-BE49-F238E27FC236}">
                <a16:creationId xmlns:a16="http://schemas.microsoft.com/office/drawing/2014/main" id="{DFAFB1F1-9351-4B71-8B28-70BD6B35E3B1}"/>
              </a:ext>
            </a:extLst>
          </p:cNvPr>
          <p:cNvSpPr>
            <a:spLocks noGrp="1"/>
          </p:cNvSpPr>
          <p:nvPr>
            <p:ph type="subTitle" idx="1"/>
            <p:custDataLst>
              <p:tags r:id="rId6"/>
            </p:custDataLst>
          </p:nvPr>
        </p:nvSpPr>
        <p:spPr>
          <a:xfrm>
            <a:off x="554736" y="919250"/>
            <a:ext cx="5065776"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9" name="5. Source" hidden="1">
            <a:extLst>
              <a:ext uri="{FF2B5EF4-FFF2-40B4-BE49-F238E27FC236}">
                <a16:creationId xmlns:a16="http://schemas.microsoft.com/office/drawing/2014/main" id="{4F4B7457-0497-46CF-9E9B-69EB8E74CC15}"/>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solidFill>
                  <a:schemeClr val="tx1"/>
                </a:solidFill>
              </a:rPr>
              <a:t>Source: …</a:t>
            </a:r>
          </a:p>
        </p:txBody>
      </p:sp>
      <p:sp>
        <p:nvSpPr>
          <p:cNvPr id="10" name="1. On-page tracker">
            <a:extLst>
              <a:ext uri="{FF2B5EF4-FFF2-40B4-BE49-F238E27FC236}">
                <a16:creationId xmlns:a16="http://schemas.microsoft.com/office/drawing/2014/main" id="{A6404B0A-A2B8-4CC0-AACE-22B9A9D22DC4}"/>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solidFill>
                  <a:schemeClr val="tx1"/>
                </a:solidFill>
                <a:cs typeface="+mn-cs"/>
              </a:defRPr>
            </a:lvl1pPr>
          </a:lstStyle>
          <a:p>
            <a:pPr lvl="0">
              <a:buNone/>
            </a:pPr>
            <a:r>
              <a:rPr lang="en-US"/>
              <a:t>Add tracker</a:t>
            </a:r>
          </a:p>
        </p:txBody>
      </p:sp>
      <p:pic>
        <p:nvPicPr>
          <p:cNvPr id="11" name="Picture 10">
            <a:extLst>
              <a:ext uri="{FF2B5EF4-FFF2-40B4-BE49-F238E27FC236}">
                <a16:creationId xmlns:a16="http://schemas.microsoft.com/office/drawing/2014/main" id="{81AEE050-6DEA-4911-A10C-80DB256F3D91}"/>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bwMode="ltGray">
          <a:xfrm>
            <a:off x="10333971" y="6427373"/>
            <a:ext cx="1080178" cy="231466"/>
          </a:xfrm>
          <a:prstGeom prst="rect">
            <a:avLst/>
          </a:prstGeom>
        </p:spPr>
      </p:pic>
    </p:spTree>
    <p:extLst>
      <p:ext uri="{BB962C8B-B14F-4D97-AF65-F5344CB8AC3E}">
        <p14:creationId xmlns:p14="http://schemas.microsoft.com/office/powerpoint/2010/main" val="334668112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Reverse Contrast 2/3">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CB55F70-6D9A-415C-82BE-CBDB3A3541E6}"/>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FCB55F70-6D9A-415C-82BE-CBDB3A3541E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7B8DBD3-5ABF-4E0A-9F2E-53C58888D156}"/>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0" y="0"/>
            <a:ext cx="436168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rgbClr val="000000"/>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rgbClr val="000000"/>
              </a:solidFill>
              <a:latin typeface="+mn-lt"/>
              <a:ea typeface="+mn-ea"/>
              <a:cs typeface="Arial" panose="020B0604020202020204" pitchFamily="34" charset="0"/>
            </a:endParaRPr>
          </a:p>
        </p:txBody>
      </p:sp>
      <p:sp>
        <p:nvSpPr>
          <p:cNvPr id="18" name="5. Source" hidden="1">
            <a:extLst>
              <a:ext uri="{FF2B5EF4-FFF2-40B4-BE49-F238E27FC236}">
                <a16:creationId xmlns:a16="http://schemas.microsoft.com/office/drawing/2014/main" id="{143701BF-655B-4E75-9AF7-14445CDB19BD}"/>
              </a:ext>
            </a:extLst>
          </p:cNvPr>
          <p:cNvSpPr txBox="1"/>
          <p:nvPr userDrawn="1">
            <p:custDataLst>
              <p:tags r:id="rId5"/>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solidFill>
                  <a:schemeClr val="tx1"/>
                </a:solidFill>
              </a:rPr>
              <a:t>Source: …</a:t>
            </a:r>
          </a:p>
        </p:txBody>
      </p:sp>
      <p:sp>
        <p:nvSpPr>
          <p:cNvPr id="10" name="1. On-page tracker">
            <a:extLst>
              <a:ext uri="{FF2B5EF4-FFF2-40B4-BE49-F238E27FC236}">
                <a16:creationId xmlns:a16="http://schemas.microsoft.com/office/drawing/2014/main" id="{6F53EF37-F1B6-47E2-A119-A2386F59B295}"/>
              </a:ext>
            </a:extLst>
          </p:cNvPr>
          <p:cNvSpPr>
            <a:spLocks noGrp="1"/>
          </p:cNvSpPr>
          <p:nvPr>
            <p:ph type="body" sz="quarter" idx="10" hasCustomPrompt="1"/>
            <p:custDataLst>
              <p:tags r:id="rId6"/>
            </p:custDataLst>
          </p:nvPr>
        </p:nvSpPr>
        <p:spPr>
          <a:xfrm>
            <a:off x="554735" y="41597"/>
            <a:ext cx="3465576" cy="123111"/>
          </a:xfrm>
          <a:prstGeom prst="rect">
            <a:avLst/>
          </a:prstGeom>
          <a:ln w="6350">
            <a:noFill/>
            <a:miter lim="800000"/>
          </a:ln>
        </p:spPr>
        <p:txBody>
          <a:bodyPr vert="horz" wrap="square" lIns="0" tIns="0" rIns="0" bIns="0" rtlCol="0">
            <a:noAutofit/>
          </a:bodyPr>
          <a:lstStyle>
            <a:lvl1pPr rtl="0">
              <a:defRPr lang="en-US" sz="800" b="0" dirty="0">
                <a:solidFill>
                  <a:schemeClr val="tx1"/>
                </a:solidFill>
                <a:cs typeface="+mn-cs"/>
              </a:defRPr>
            </a:lvl1pPr>
          </a:lstStyle>
          <a:p>
            <a:pPr lvl="0">
              <a:buNone/>
            </a:pPr>
            <a:r>
              <a:rPr lang="en-US"/>
              <a:t>Add tracker</a:t>
            </a:r>
          </a:p>
        </p:txBody>
      </p:sp>
      <p:sp>
        <p:nvSpPr>
          <p:cNvPr id="11" name="2. Slide Title">
            <a:extLst>
              <a:ext uri="{FF2B5EF4-FFF2-40B4-BE49-F238E27FC236}">
                <a16:creationId xmlns:a16="http://schemas.microsoft.com/office/drawing/2014/main" id="{A2A8C6A2-26B8-46D0-B6A4-4D8C91B2772E}"/>
              </a:ext>
            </a:extLst>
          </p:cNvPr>
          <p:cNvSpPr>
            <a:spLocks noGrp="1"/>
          </p:cNvSpPr>
          <p:nvPr>
            <p:ph type="title"/>
            <p:custDataLst>
              <p:tags r:id="rId7"/>
            </p:custDataLst>
          </p:nvPr>
        </p:nvSpPr>
        <p:spPr>
          <a:xfrm>
            <a:off x="554736" y="2744369"/>
            <a:ext cx="3465576" cy="769441"/>
          </a:xfrm>
          <a:prstGeom prst="rect">
            <a:avLst/>
          </a:prstGeom>
        </p:spPr>
        <p:txBody>
          <a:bodyPr vert="horz" wrap="square" anchor="b">
            <a:noAutofit/>
          </a:bodyPr>
          <a:lstStyle>
            <a:lvl1pPr algn="l" rtl="0">
              <a:defRPr>
                <a:solidFill>
                  <a:schemeClr val="tx1"/>
                </a:solidFill>
              </a:defRPr>
            </a:lvl1pPr>
          </a:lstStyle>
          <a:p>
            <a:r>
              <a:rPr lang="en-US"/>
              <a:t>Click to edit Master title style</a:t>
            </a:r>
          </a:p>
        </p:txBody>
      </p:sp>
      <p:sp>
        <p:nvSpPr>
          <p:cNvPr id="12" name="3. Subtitle">
            <a:extLst>
              <a:ext uri="{FF2B5EF4-FFF2-40B4-BE49-F238E27FC236}">
                <a16:creationId xmlns:a16="http://schemas.microsoft.com/office/drawing/2014/main" id="{63DE0353-99BC-4322-9D9F-E3C1556B87A4}"/>
              </a:ext>
            </a:extLst>
          </p:cNvPr>
          <p:cNvSpPr>
            <a:spLocks noGrp="1"/>
          </p:cNvSpPr>
          <p:nvPr>
            <p:ph type="subTitle" idx="1"/>
            <p:custDataLst>
              <p:tags r:id="rId8"/>
            </p:custDataLst>
          </p:nvPr>
        </p:nvSpPr>
        <p:spPr>
          <a:xfrm>
            <a:off x="554734" y="3659644"/>
            <a:ext cx="3465576" cy="246221"/>
          </a:xfrm>
          <a:prstGeom prst="rect">
            <a:avLst/>
          </a:prstGeom>
        </p:spPr>
        <p:txBody>
          <a:bodyPr wrap="square">
            <a:sp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pic>
        <p:nvPicPr>
          <p:cNvPr id="13" name="Picture 12">
            <a:extLst>
              <a:ext uri="{FF2B5EF4-FFF2-40B4-BE49-F238E27FC236}">
                <a16:creationId xmlns:a16="http://schemas.microsoft.com/office/drawing/2014/main" id="{4AFCE8E2-6A0A-415B-830E-6AE04FF12633}"/>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bwMode="ltGray">
          <a:xfrm>
            <a:off x="10333971" y="6427373"/>
            <a:ext cx="1080178" cy="231466"/>
          </a:xfrm>
          <a:prstGeom prst="rect">
            <a:avLst/>
          </a:prstGeom>
        </p:spPr>
      </p:pic>
    </p:spTree>
    <p:extLst>
      <p:ext uri="{BB962C8B-B14F-4D97-AF65-F5344CB8AC3E}">
        <p14:creationId xmlns:p14="http://schemas.microsoft.com/office/powerpoint/2010/main" val="323776952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Reverse Contrast 3/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B19533A-7C36-4239-BCB1-336E4EF4EA93}"/>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73" imgH="473" progId="TCLayout.ActiveDocument.1">
                  <p:embed/>
                </p:oleObj>
              </mc:Choice>
              <mc:Fallback>
                <p:oleObj name="think-cell Slide" r:id="rId10" imgW="473" imgH="473" progId="TCLayout.ActiveDocument.1">
                  <p:embed/>
                  <p:pic>
                    <p:nvPicPr>
                      <p:cNvPr id="3" name="Object 2" hidden="1">
                        <a:extLst>
                          <a:ext uri="{FF2B5EF4-FFF2-40B4-BE49-F238E27FC236}">
                            <a16:creationId xmlns:a16="http://schemas.microsoft.com/office/drawing/2014/main" id="{3B19533A-7C36-4239-BCB1-336E4EF4EA93}"/>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05418DB-2F6D-4E1E-889F-DE7C7630E9DF}"/>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22" name="RectangleLight">
            <a:extLst>
              <a:ext uri="{FF2B5EF4-FFF2-40B4-BE49-F238E27FC236}">
                <a16:creationId xmlns:a16="http://schemas.microsoft.com/office/drawing/2014/main" id="{65BA59B8-E166-40EF-A08B-73C27149A153}"/>
              </a:ext>
            </a:extLst>
          </p:cNvPr>
          <p:cNvSpPr/>
          <p:nvPr userDrawn="1">
            <p:custDataLst>
              <p:tags r:id="rId3"/>
            </p:custDataLst>
          </p:nvPr>
        </p:nvSpPr>
        <p:spPr bwMode="ltGray">
          <a:xfrm>
            <a:off x="0" y="0"/>
            <a:ext cx="341058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F0F0"/>
              </a:solidFill>
              <a:effectLst/>
              <a:uLnTx/>
              <a:uFillTx/>
              <a:latin typeface="Arial" panose="020B0604020202020204" pitchFamily="34" charset="0"/>
              <a:ea typeface="+mn-ea"/>
              <a:cs typeface="+mn-cs"/>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rgbClr val="000000"/>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endParaRPr>
          </a:p>
        </p:txBody>
      </p:sp>
      <p:sp>
        <p:nvSpPr>
          <p:cNvPr id="19" name="5. Source" hidden="1">
            <a:extLst>
              <a:ext uri="{FF2B5EF4-FFF2-40B4-BE49-F238E27FC236}">
                <a16:creationId xmlns:a16="http://schemas.microsoft.com/office/drawing/2014/main" id="{4F4B7457-0497-46CF-9E9B-69EB8E74CC15}"/>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9768EECA-1A03-46B2-B9BB-3C455A3710A4}"/>
              </a:ext>
            </a:extLst>
          </p:cNvPr>
          <p:cNvSpPr>
            <a:spLocks noGrp="1"/>
          </p:cNvSpPr>
          <p:nvPr>
            <p:ph type="body" sz="quarter" idx="10" hasCustomPrompt="1"/>
            <p:custDataLst>
              <p:tags r:id="rId6"/>
            </p:custDataLst>
          </p:nvPr>
        </p:nvSpPr>
        <p:spPr>
          <a:xfrm>
            <a:off x="554735" y="41597"/>
            <a:ext cx="2514600" cy="123111"/>
          </a:xfrm>
          <a:prstGeom prst="rect">
            <a:avLst/>
          </a:prstGeom>
          <a:ln w="6350">
            <a:noFill/>
            <a:miter lim="800000"/>
          </a:ln>
        </p:spPr>
        <p:txBody>
          <a:bodyPr vert="horz" wrap="square" lIns="0" tIns="0" rIns="0" bIns="0" rtlCol="0">
            <a:noAutofit/>
          </a:bodyPr>
          <a:lstStyle>
            <a:lvl1pPr rtl="0">
              <a:defRPr lang="en-US" sz="800" b="0" dirty="0">
                <a:solidFill>
                  <a:schemeClr val="tx1"/>
                </a:solidFill>
                <a:cs typeface="+mn-cs"/>
              </a:defRPr>
            </a:lvl1pPr>
          </a:lstStyle>
          <a:p>
            <a:pPr lvl="0">
              <a:buNone/>
            </a:pPr>
            <a:r>
              <a:rPr lang="en-US"/>
              <a:t>Add tracker</a:t>
            </a:r>
          </a:p>
        </p:txBody>
      </p:sp>
      <p:sp>
        <p:nvSpPr>
          <p:cNvPr id="11" name="2. Slide Title">
            <a:extLst>
              <a:ext uri="{FF2B5EF4-FFF2-40B4-BE49-F238E27FC236}">
                <a16:creationId xmlns:a16="http://schemas.microsoft.com/office/drawing/2014/main" id="{201E918A-7ADD-4595-9E5C-36C3D305CA4A}"/>
              </a:ext>
            </a:extLst>
          </p:cNvPr>
          <p:cNvSpPr>
            <a:spLocks noGrp="1"/>
          </p:cNvSpPr>
          <p:nvPr>
            <p:ph type="title"/>
            <p:custDataLst>
              <p:tags r:id="rId7"/>
            </p:custDataLst>
          </p:nvPr>
        </p:nvSpPr>
        <p:spPr>
          <a:xfrm>
            <a:off x="554736" y="2744369"/>
            <a:ext cx="2514600" cy="769441"/>
          </a:xfrm>
        </p:spPr>
        <p:txBody>
          <a:bodyPr vert="horz" anchor="b">
            <a:noAutofit/>
          </a:bodyPr>
          <a:lstStyle>
            <a:lvl1pPr rtl="0">
              <a:defRPr>
                <a:solidFill>
                  <a:schemeClr val="tx1"/>
                </a:solidFill>
              </a:defRPr>
            </a:lvl1pPr>
          </a:lstStyle>
          <a:p>
            <a:r>
              <a:rPr lang="en-US"/>
              <a:t>Click to edit Master title</a:t>
            </a:r>
          </a:p>
        </p:txBody>
      </p:sp>
      <p:sp>
        <p:nvSpPr>
          <p:cNvPr id="12" name="3. Subtitle">
            <a:extLst>
              <a:ext uri="{FF2B5EF4-FFF2-40B4-BE49-F238E27FC236}">
                <a16:creationId xmlns:a16="http://schemas.microsoft.com/office/drawing/2014/main" id="{A0895B2F-2F72-4935-BC7F-BEA280D6C542}"/>
              </a:ext>
            </a:extLst>
          </p:cNvPr>
          <p:cNvSpPr>
            <a:spLocks noGrp="1"/>
          </p:cNvSpPr>
          <p:nvPr>
            <p:ph type="subTitle" idx="1"/>
            <p:custDataLst>
              <p:tags r:id="rId8"/>
            </p:custDataLst>
          </p:nvPr>
        </p:nvSpPr>
        <p:spPr>
          <a:xfrm>
            <a:off x="554736" y="3659644"/>
            <a:ext cx="2514600" cy="492443"/>
          </a:xfrm>
          <a:prstGeom prst="rect">
            <a:avLst/>
          </a:prstGeom>
        </p:spPr>
        <p:txBody>
          <a:bodyPr wrap="square">
            <a:sp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pic>
        <p:nvPicPr>
          <p:cNvPr id="13" name="Picture 12">
            <a:extLst>
              <a:ext uri="{FF2B5EF4-FFF2-40B4-BE49-F238E27FC236}">
                <a16:creationId xmlns:a16="http://schemas.microsoft.com/office/drawing/2014/main" id="{8AA2F9FB-DBF0-4BD4-BC12-627B08FBD08C}"/>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bwMode="ltGray">
          <a:xfrm>
            <a:off x="10333971" y="6427373"/>
            <a:ext cx="1080178" cy="231466"/>
          </a:xfrm>
          <a:prstGeom prst="rect">
            <a:avLst/>
          </a:prstGeom>
        </p:spPr>
      </p:pic>
    </p:spTree>
    <p:extLst>
      <p:ext uri="{BB962C8B-B14F-4D97-AF65-F5344CB8AC3E}">
        <p14:creationId xmlns:p14="http://schemas.microsoft.com/office/powerpoint/2010/main" val="26373090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Contrast 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937BF69-DBBB-44FA-AA65-8999BD8B4E5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D937BF69-DBBB-44FA-AA65-8999BD8B4E5F}"/>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440E0BC-D285-4CB0-BC8F-8E2C57BF2A20}"/>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3"/>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4"/>
            </p:custDataLst>
          </p:nvPr>
        </p:nvSpPr>
        <p:spPr>
          <a:xfrm>
            <a:off x="554736" y="941653"/>
            <a:ext cx="11082528" cy="384721"/>
          </a:xfrm>
        </p:spPr>
        <p:txBody>
          <a:bodyPr vert="horz">
            <a:spAutoFit/>
          </a:bodyPr>
          <a:lstStyle>
            <a:lvl1pPr rtl="0">
              <a:defRPr/>
            </a:lvl1pPr>
          </a:lstStyle>
          <a:p>
            <a:r>
              <a:rPr lang="en-US"/>
              <a:t>Click to edit Master title style</a:t>
            </a:r>
          </a:p>
        </p:txBody>
      </p:sp>
      <p:sp>
        <p:nvSpPr>
          <p:cNvPr id="10" name="5. Source" hidden="1">
            <a:extLst>
              <a:ext uri="{FF2B5EF4-FFF2-40B4-BE49-F238E27FC236}">
                <a16:creationId xmlns:a16="http://schemas.microsoft.com/office/drawing/2014/main" id="{67B1A162-B59D-4B89-B39B-FBDD9E751175}"/>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8" name="1. On-page tracker">
            <a:extLst>
              <a:ext uri="{FF2B5EF4-FFF2-40B4-BE49-F238E27FC236}">
                <a16:creationId xmlns:a16="http://schemas.microsoft.com/office/drawing/2014/main" id="{B5C5F547-1B1B-411D-99AF-7DE767A71F19}"/>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pic>
        <p:nvPicPr>
          <p:cNvPr id="11" name="Picture 10">
            <a:extLst>
              <a:ext uri="{FF2B5EF4-FFF2-40B4-BE49-F238E27FC236}">
                <a16:creationId xmlns:a16="http://schemas.microsoft.com/office/drawing/2014/main" id="{B7CC318B-CB4D-4A2B-A082-6F38D5B516E7}"/>
              </a:ext>
            </a:extLst>
          </p:cNvPr>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a:ext>
            </a:extLst>
          </a:blip>
          <a:stretch>
            <a:fillRect/>
          </a:stretch>
        </p:blipFill>
        <p:spPr bwMode="ltGray">
          <a:xfrm>
            <a:off x="10333971" y="6427373"/>
            <a:ext cx="1080178" cy="231466"/>
          </a:xfrm>
          <a:prstGeom prst="rect">
            <a:avLst/>
          </a:prstGeom>
        </p:spPr>
      </p:pic>
    </p:spTree>
    <p:extLst>
      <p:ext uri="{BB962C8B-B14F-4D97-AF65-F5344CB8AC3E}">
        <p14:creationId xmlns:p14="http://schemas.microsoft.com/office/powerpoint/2010/main" val="402363230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Contrast 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CD2BF5E-92A7-41C4-93AE-C72274D09CB7}"/>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7CD2BF5E-92A7-41C4-93AE-C72274D09CB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Slide Number">
            <a:extLst>
              <a:ext uri="{FF2B5EF4-FFF2-40B4-BE49-F238E27FC236}">
                <a16:creationId xmlns:a16="http://schemas.microsoft.com/office/drawing/2014/main" id="{4833D5AF-2A75-4978-AA54-00BA594BBA72}"/>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48684DB6-320C-4E95-A29C-791B412C8164}"/>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7" name="1. On-page tracker">
            <a:extLst>
              <a:ext uri="{FF2B5EF4-FFF2-40B4-BE49-F238E27FC236}">
                <a16:creationId xmlns:a16="http://schemas.microsoft.com/office/drawing/2014/main" id="{E9E206AB-587F-4AC2-9EF7-AA339899F4BB}"/>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pic>
        <p:nvPicPr>
          <p:cNvPr id="9" name="Picture 8">
            <a:extLst>
              <a:ext uri="{FF2B5EF4-FFF2-40B4-BE49-F238E27FC236}">
                <a16:creationId xmlns:a16="http://schemas.microsoft.com/office/drawing/2014/main" id="{9B3760A1-3AE1-4901-86B6-DED2A84F2A40}"/>
              </a:ext>
            </a:extLst>
          </p:cNvPr>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a:ext>
            </a:extLst>
          </a:blip>
          <a:stretch>
            <a:fillRect/>
          </a:stretch>
        </p:blipFill>
        <p:spPr bwMode="ltGray">
          <a:xfrm>
            <a:off x="10333971" y="6427373"/>
            <a:ext cx="1080178" cy="231466"/>
          </a:xfrm>
          <a:prstGeom prst="rect">
            <a:avLst/>
          </a:prstGeom>
        </p:spPr>
      </p:pic>
    </p:spTree>
    <p:extLst>
      <p:ext uri="{BB962C8B-B14F-4D97-AF65-F5344CB8AC3E}">
        <p14:creationId xmlns:p14="http://schemas.microsoft.com/office/powerpoint/2010/main" val="249555857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Contrast En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A9CF6F9-3F22-4C1D-8F1F-9500FF412228}"/>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2" name="Object 1" hidden="1">
                        <a:extLst>
                          <a:ext uri="{FF2B5EF4-FFF2-40B4-BE49-F238E27FC236}">
                            <a16:creationId xmlns:a16="http://schemas.microsoft.com/office/drawing/2014/main" id="{DA9CF6F9-3F22-4C1D-8F1F-9500FF41222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5. Source" hidden="1">
            <a:extLst>
              <a:ext uri="{FF2B5EF4-FFF2-40B4-BE49-F238E27FC236}">
                <a16:creationId xmlns:a16="http://schemas.microsoft.com/office/drawing/2014/main" id="{EED9D83D-9CC3-45F3-876D-CC42BC0B70E0}"/>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pic>
        <p:nvPicPr>
          <p:cNvPr id="5" name="Picture 4">
            <a:extLst>
              <a:ext uri="{FF2B5EF4-FFF2-40B4-BE49-F238E27FC236}">
                <a16:creationId xmlns:a16="http://schemas.microsoft.com/office/drawing/2014/main" id="{DEC70875-4DAC-4A6B-ADD8-7C7A0D3C0E67}"/>
              </a:ext>
            </a:extLst>
          </p:cNvPr>
          <p:cNvPicPr>
            <a:picLocks noChangeAspect="1"/>
          </p:cNvPicPr>
          <p:nvPr userDrawn="1"/>
        </p:nvPicPr>
        <p:blipFill>
          <a:blip r:embed="rId6">
            <a:extLst>
              <a:ext uri="{BEBA8EAE-BF5A-486C-A8C5-ECC9F3942E4B}">
                <a14:imgProps xmlns:a14="http://schemas.microsoft.com/office/drawing/2010/main">
                  <a14:imgLayer r:embed="rId7">
                    <a14:imgEffect>
                      <a14:brightnessContrast bright="100000"/>
                    </a14:imgEffect>
                  </a14:imgLayer>
                </a14:imgProps>
              </a:ext>
            </a:extLst>
          </a:blip>
          <a:stretch>
            <a:fillRect/>
          </a:stretch>
        </p:blipFill>
        <p:spPr bwMode="ltGray">
          <a:xfrm>
            <a:off x="4351861" y="3055257"/>
            <a:ext cx="3488278" cy="747486"/>
          </a:xfrm>
          <a:prstGeom prst="rect">
            <a:avLst/>
          </a:prstGeom>
        </p:spPr>
      </p:pic>
    </p:spTree>
    <p:extLst>
      <p:ext uri="{BB962C8B-B14F-4D97-AF65-F5344CB8AC3E}">
        <p14:creationId xmlns:p14="http://schemas.microsoft.com/office/powerpoint/2010/main" val="3462863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pic>
        <p:nvPicPr>
          <p:cNvPr id="12" name="Picture 11">
            <a:extLst>
              <a:ext uri="{FF2B5EF4-FFF2-40B4-BE49-F238E27FC236}">
                <a16:creationId xmlns:a16="http://schemas.microsoft.com/office/drawing/2014/main" id="{C126CDB2-8F98-4969-AF5F-AF6F4C8D65C7}"/>
              </a:ext>
            </a:extLst>
          </p:cNvPr>
          <p:cNvPicPr>
            <a:picLocks/>
          </p:cNvPicPr>
          <p:nvPr/>
        </p:nvPicPr>
        <p:blipFill rotWithShape="1">
          <a:blip r:embed="rId9" cstate="email">
            <a:extLst>
              <a:ext uri="{28A0092B-C50C-407E-A947-70E740481C1C}">
                <a14:useLocalDpi xmlns:a14="http://schemas.microsoft.com/office/drawing/2010/main"/>
              </a:ext>
            </a:extLst>
          </a:blip>
          <a:srcRect/>
          <a:stretch/>
        </p:blipFill>
        <p:spPr>
          <a:xfrm>
            <a:off x="6591301" y="-9524"/>
            <a:ext cx="5600700" cy="6867523"/>
          </a:xfrm>
          <a:prstGeom prst="rect">
            <a:avLst/>
          </a:prstGeom>
        </p:spPr>
      </p:pic>
      <p:sp>
        <p:nvSpPr>
          <p:cNvPr id="2" name="Rectangle 1" hidden="1">
            <a:extLst>
              <a:ext uri="{FF2B5EF4-FFF2-40B4-BE49-F238E27FC236}">
                <a16:creationId xmlns:a16="http://schemas.microsoft.com/office/drawing/2014/main" id="{CC42428D-965F-410A-AAB0-2F4E028AF079}"/>
              </a:ext>
            </a:extLst>
          </p:cNvPr>
          <p:cNvSpPr/>
          <p:nvPr>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dirty="0">
              <a:solidFill>
                <a:schemeClr val="bg1"/>
              </a:solidFill>
              <a:latin typeface="Arial" panose="020B0604020202020204" pitchFamily="34" charset="0"/>
              <a:ea typeface="+mj-ea"/>
              <a:cs typeface="+mj-cs"/>
              <a:sym typeface="Arial" panose="020B0604020202020204" pitchFamily="34" charset="0"/>
            </a:endParaRPr>
          </a:p>
        </p:txBody>
      </p:sp>
      <p:cxnSp>
        <p:nvCxnSpPr>
          <p:cNvPr id="16" name="Straight Connector 15">
            <a:extLst>
              <a:ext uri="{FF2B5EF4-FFF2-40B4-BE49-F238E27FC236}">
                <a16:creationId xmlns:a16="http://schemas.microsoft.com/office/drawing/2014/main" id="{E2D994B0-B952-49FE-BF3E-D3E9C2423873}"/>
              </a:ext>
            </a:extLst>
          </p:cNvPr>
          <p:cNvCxnSpPr>
            <a:cxnSpLocks/>
          </p:cNvCxnSpPr>
          <p:nvPr/>
        </p:nvCxnSpPr>
        <p:spPr bwMode="ltGray">
          <a:xfrm flipV="1">
            <a:off x="6464300" y="89099"/>
            <a:ext cx="0" cy="6679803"/>
          </a:xfrm>
          <a:prstGeom prst="line">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CE6A919-37B4-4E73-B985-44EF1AF32183}"/>
              </a:ext>
            </a:extLst>
          </p:cNvPr>
          <p:cNvSpPr>
            <a:spLocks/>
          </p:cNvSpPr>
          <p:nvPr/>
        </p:nvSpPr>
        <p:spPr bwMode="ltGray">
          <a:xfrm>
            <a:off x="6700816" y="109506"/>
            <a:ext cx="5381670" cy="6638987"/>
          </a:xfrm>
          <a:prstGeom prst="rect">
            <a:avLst/>
          </a:prstGeom>
          <a:noFill/>
          <a:ln w="3810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pic>
        <p:nvPicPr>
          <p:cNvPr id="18" name="Picture 17">
            <a:extLst>
              <a:ext uri="{FF2B5EF4-FFF2-40B4-BE49-F238E27FC236}">
                <a16:creationId xmlns:a16="http://schemas.microsoft.com/office/drawing/2014/main" id="{0010FF00-549C-4710-88CB-636B47985E94}"/>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bwMode="ltGray">
          <a:xfrm>
            <a:off x="566738" y="541606"/>
            <a:ext cx="2342236" cy="501906"/>
          </a:xfrm>
          <a:prstGeom prst="rect">
            <a:avLst/>
          </a:prstGeom>
        </p:spPr>
      </p:pic>
      <p:sp>
        <p:nvSpPr>
          <p:cNvPr id="19" name="Documenttype">
            <a:extLst>
              <a:ext uri="{FF2B5EF4-FFF2-40B4-BE49-F238E27FC236}">
                <a16:creationId xmlns:a16="http://schemas.microsoft.com/office/drawing/2014/main" id="{47E5F8BC-7A58-433D-9559-6CAD79BF94C5}"/>
              </a:ext>
            </a:extLst>
          </p:cNvPr>
          <p:cNvSpPr>
            <a:spLocks noGrp="1"/>
          </p:cNvSpPr>
          <p:nvPr>
            <p:ph type="body" sz="quarter" idx="13" hasCustomPrompt="1"/>
            <p:custDataLst>
              <p:tags r:id="rId3"/>
            </p:custDataLst>
          </p:nvPr>
        </p:nvSpPr>
        <p:spPr bwMode="ltGray">
          <a:xfrm>
            <a:off x="566737" y="6240955"/>
            <a:ext cx="5770561"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l">
              <a:defRPr lang="en-US" sz="1400" dirty="0">
                <a:solidFill>
                  <a:schemeClr val="tx1"/>
                </a:solidFill>
              </a:defRPr>
            </a:lvl1pPr>
          </a:lstStyle>
          <a:p>
            <a:pPr lvl="0">
              <a:buNone/>
            </a:pPr>
            <a:r>
              <a:rPr lang="en-US"/>
              <a:t>Edit date or title/role</a:t>
            </a:r>
          </a:p>
        </p:txBody>
      </p:sp>
      <p:sp>
        <p:nvSpPr>
          <p:cNvPr id="20" name="Subtitle">
            <a:extLst>
              <a:ext uri="{FF2B5EF4-FFF2-40B4-BE49-F238E27FC236}">
                <a16:creationId xmlns:a16="http://schemas.microsoft.com/office/drawing/2014/main" id="{3D825BDC-28DB-4E9A-82BA-F730395524F4}"/>
              </a:ext>
            </a:extLst>
          </p:cNvPr>
          <p:cNvSpPr>
            <a:spLocks noGrp="1"/>
          </p:cNvSpPr>
          <p:nvPr>
            <p:ph type="subTitle" idx="1" hasCustomPrompt="1"/>
            <p:custDataLst>
              <p:tags r:id="rId4"/>
            </p:custDataLst>
          </p:nvPr>
        </p:nvSpPr>
        <p:spPr bwMode="ltGray">
          <a:xfrm>
            <a:off x="566737" y="4577434"/>
            <a:ext cx="5770561" cy="55399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l">
              <a:defRPr lang="en-US" sz="1800" dirty="0">
                <a:solidFill>
                  <a:schemeClr val="tx1"/>
                </a:solidFill>
              </a:defRPr>
            </a:lvl1pPr>
          </a:lstStyle>
          <a:p>
            <a:pPr lvl="0">
              <a:buNone/>
            </a:pPr>
            <a:r>
              <a:rPr lang="en-US"/>
              <a:t>Click to edit </a:t>
            </a:r>
            <a:br>
              <a:rPr lang="en-US"/>
            </a:br>
            <a:r>
              <a:rPr lang="en-US"/>
              <a:t>Master subtitle style</a:t>
            </a:r>
          </a:p>
        </p:txBody>
      </p:sp>
      <p:sp>
        <p:nvSpPr>
          <p:cNvPr id="21" name="Title">
            <a:extLst>
              <a:ext uri="{FF2B5EF4-FFF2-40B4-BE49-F238E27FC236}">
                <a16:creationId xmlns:a16="http://schemas.microsoft.com/office/drawing/2014/main" id="{4B76D066-BF91-4555-AD70-F1FA65136AEF}"/>
              </a:ext>
            </a:extLst>
          </p:cNvPr>
          <p:cNvSpPr>
            <a:spLocks noGrp="1"/>
          </p:cNvSpPr>
          <p:nvPr>
            <p:ph type="title" hasCustomPrompt="1"/>
            <p:custDataLst>
              <p:tags r:id="rId5"/>
            </p:custDataLst>
          </p:nvPr>
        </p:nvSpPr>
        <p:spPr bwMode="ltGray">
          <a:xfrm>
            <a:off x="566737" y="1595852"/>
            <a:ext cx="5770561" cy="184665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l">
              <a:defRPr lang="en-US" sz="4000" b="1" dirty="0">
                <a:solidFill>
                  <a:schemeClr val="tx1"/>
                </a:solidFill>
              </a:defRPr>
            </a:lvl1pPr>
          </a:lstStyle>
          <a:p>
            <a:pPr lvl="0"/>
            <a:r>
              <a:rPr lang="en-US"/>
              <a:t>Click to </a:t>
            </a:r>
            <a:br>
              <a:rPr lang="en-US"/>
            </a:br>
            <a:r>
              <a:rPr lang="en-US"/>
              <a:t>edit Master </a:t>
            </a:r>
            <a:br>
              <a:rPr lang="en-US"/>
            </a:br>
            <a:r>
              <a:rPr lang="en-US"/>
              <a:t>title style</a:t>
            </a:r>
          </a:p>
        </p:txBody>
      </p:sp>
    </p:spTree>
    <p:extLst>
      <p:ext uri="{BB962C8B-B14F-4D97-AF65-F5344CB8AC3E}">
        <p14:creationId xmlns:p14="http://schemas.microsoft.com/office/powerpoint/2010/main" val="354305811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p:cSld name="3_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B5D3FCE0-5FBA-4795-8753-B0A4C1EB7A25}"/>
              </a:ext>
            </a:extLst>
          </p:cNvPr>
          <p:cNvPicPr>
            <a:picLocks/>
          </p:cNvPicPr>
          <p:nvPr/>
        </p:nvPicPr>
        <p:blipFill rotWithShape="1">
          <a:blip r:embed="rId9" cstate="email">
            <a:extLst>
              <a:ext uri="{28A0092B-C50C-407E-A947-70E740481C1C}">
                <a14:useLocalDpi xmlns:a14="http://schemas.microsoft.com/office/drawing/2010/main"/>
              </a:ext>
            </a:extLst>
          </a:blip>
          <a:srcRect/>
          <a:stretch/>
        </p:blipFill>
        <p:spPr>
          <a:xfrm>
            <a:off x="6591301" y="-9524"/>
            <a:ext cx="5600700" cy="6867523"/>
          </a:xfrm>
          <a:prstGeom prst="rect">
            <a:avLst/>
          </a:prstGeom>
        </p:spPr>
      </p:pic>
      <p:sp>
        <p:nvSpPr>
          <p:cNvPr id="2" name="Rectangle 1" hidden="1">
            <a:extLst>
              <a:ext uri="{FF2B5EF4-FFF2-40B4-BE49-F238E27FC236}">
                <a16:creationId xmlns:a16="http://schemas.microsoft.com/office/drawing/2014/main" id="{CC42428D-965F-410A-AAB0-2F4E028AF079}"/>
              </a:ext>
            </a:extLst>
          </p:cNvPr>
          <p:cNvSpPr/>
          <p:nvPr>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dirty="0">
              <a:solidFill>
                <a:schemeClr val="bg1"/>
              </a:solidFill>
              <a:latin typeface="Arial" panose="020B0604020202020204" pitchFamily="34" charset="0"/>
              <a:ea typeface="+mj-ea"/>
              <a:cs typeface="+mj-cs"/>
              <a:sym typeface="Arial" panose="020B0604020202020204" pitchFamily="34" charset="0"/>
            </a:endParaRPr>
          </a:p>
        </p:txBody>
      </p:sp>
      <p:pic>
        <p:nvPicPr>
          <p:cNvPr id="22" name="Picture 21">
            <a:extLst>
              <a:ext uri="{FF2B5EF4-FFF2-40B4-BE49-F238E27FC236}">
                <a16:creationId xmlns:a16="http://schemas.microsoft.com/office/drawing/2014/main" id="{AB5D6D50-9581-4572-A5B3-21B5DAA58533}"/>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bwMode="ltGray">
          <a:xfrm>
            <a:off x="566738" y="541606"/>
            <a:ext cx="2342236" cy="501906"/>
          </a:xfrm>
          <a:prstGeom prst="rect">
            <a:avLst/>
          </a:prstGeom>
        </p:spPr>
      </p:pic>
      <p:sp>
        <p:nvSpPr>
          <p:cNvPr id="24" name="Documenttype">
            <a:extLst>
              <a:ext uri="{FF2B5EF4-FFF2-40B4-BE49-F238E27FC236}">
                <a16:creationId xmlns:a16="http://schemas.microsoft.com/office/drawing/2014/main" id="{21B4BD3B-0E10-4F26-A0E6-E0B657FC3F37}"/>
              </a:ext>
            </a:extLst>
          </p:cNvPr>
          <p:cNvSpPr>
            <a:spLocks noGrp="1"/>
          </p:cNvSpPr>
          <p:nvPr>
            <p:ph type="body" sz="quarter" idx="13" hasCustomPrompt="1"/>
            <p:custDataLst>
              <p:tags r:id="rId3"/>
            </p:custDataLst>
          </p:nvPr>
        </p:nvSpPr>
        <p:spPr bwMode="ltGray">
          <a:xfrm>
            <a:off x="566737" y="6240955"/>
            <a:ext cx="5770561"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l">
              <a:defRPr lang="en-US" sz="1400" dirty="0">
                <a:solidFill>
                  <a:schemeClr val="tx1"/>
                </a:solidFill>
              </a:defRPr>
            </a:lvl1pPr>
          </a:lstStyle>
          <a:p>
            <a:pPr lvl="0">
              <a:buNone/>
            </a:pPr>
            <a:r>
              <a:rPr lang="en-US"/>
              <a:t>Edit date or title/role</a:t>
            </a:r>
          </a:p>
        </p:txBody>
      </p:sp>
      <p:sp>
        <p:nvSpPr>
          <p:cNvPr id="25" name="Subtitle">
            <a:extLst>
              <a:ext uri="{FF2B5EF4-FFF2-40B4-BE49-F238E27FC236}">
                <a16:creationId xmlns:a16="http://schemas.microsoft.com/office/drawing/2014/main" id="{D5D08417-58BA-4020-AC7D-2A61F7A2BFE8}"/>
              </a:ext>
            </a:extLst>
          </p:cNvPr>
          <p:cNvSpPr>
            <a:spLocks noGrp="1"/>
          </p:cNvSpPr>
          <p:nvPr>
            <p:ph type="subTitle" idx="1" hasCustomPrompt="1"/>
            <p:custDataLst>
              <p:tags r:id="rId4"/>
            </p:custDataLst>
          </p:nvPr>
        </p:nvSpPr>
        <p:spPr bwMode="ltGray">
          <a:xfrm>
            <a:off x="566737" y="4577434"/>
            <a:ext cx="5770561" cy="55399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l">
              <a:defRPr lang="en-US" sz="1800" dirty="0">
                <a:solidFill>
                  <a:schemeClr val="tx1"/>
                </a:solidFill>
              </a:defRPr>
            </a:lvl1pPr>
          </a:lstStyle>
          <a:p>
            <a:pPr lvl="0">
              <a:buNone/>
            </a:pPr>
            <a:r>
              <a:rPr lang="en-US"/>
              <a:t>Click to edit </a:t>
            </a:r>
            <a:br>
              <a:rPr lang="en-US"/>
            </a:br>
            <a:r>
              <a:rPr lang="en-US"/>
              <a:t>Master subtitle style</a:t>
            </a:r>
          </a:p>
        </p:txBody>
      </p:sp>
      <p:sp>
        <p:nvSpPr>
          <p:cNvPr id="26" name="Title">
            <a:extLst>
              <a:ext uri="{FF2B5EF4-FFF2-40B4-BE49-F238E27FC236}">
                <a16:creationId xmlns:a16="http://schemas.microsoft.com/office/drawing/2014/main" id="{C10939C9-7419-4440-A303-1D23DDE2D6F7}"/>
              </a:ext>
            </a:extLst>
          </p:cNvPr>
          <p:cNvSpPr>
            <a:spLocks noGrp="1"/>
          </p:cNvSpPr>
          <p:nvPr>
            <p:ph type="title" hasCustomPrompt="1"/>
            <p:custDataLst>
              <p:tags r:id="rId5"/>
            </p:custDataLst>
          </p:nvPr>
        </p:nvSpPr>
        <p:spPr bwMode="ltGray">
          <a:xfrm>
            <a:off x="566737" y="1595852"/>
            <a:ext cx="5770561" cy="184665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l">
              <a:defRPr lang="en-US" sz="4000" b="1" dirty="0">
                <a:solidFill>
                  <a:schemeClr val="tx1"/>
                </a:solidFill>
              </a:defRPr>
            </a:lvl1pPr>
          </a:lstStyle>
          <a:p>
            <a:pPr lvl="0"/>
            <a:r>
              <a:rPr lang="en-US"/>
              <a:t>Click to </a:t>
            </a:r>
            <a:br>
              <a:rPr lang="en-US"/>
            </a:br>
            <a:r>
              <a:rPr lang="en-US"/>
              <a:t>edit Master </a:t>
            </a:r>
            <a:br>
              <a:rPr lang="en-US"/>
            </a:br>
            <a:r>
              <a:rPr lang="en-US"/>
              <a:t>title style</a:t>
            </a:r>
          </a:p>
        </p:txBody>
      </p:sp>
      <p:sp>
        <p:nvSpPr>
          <p:cNvPr id="14" name="Rectangle 13">
            <a:extLst>
              <a:ext uri="{FF2B5EF4-FFF2-40B4-BE49-F238E27FC236}">
                <a16:creationId xmlns:a16="http://schemas.microsoft.com/office/drawing/2014/main" id="{6722C78F-DFB9-4EB2-B46F-73C6B4109B66}"/>
              </a:ext>
            </a:extLst>
          </p:cNvPr>
          <p:cNvSpPr>
            <a:spLocks/>
          </p:cNvSpPr>
          <p:nvPr/>
        </p:nvSpPr>
        <p:spPr>
          <a:xfrm>
            <a:off x="6591301" y="-1"/>
            <a:ext cx="103420" cy="6858001"/>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spTree>
    <p:extLst>
      <p:ext uri="{BB962C8B-B14F-4D97-AF65-F5344CB8AC3E}">
        <p14:creationId xmlns:p14="http://schemas.microsoft.com/office/powerpoint/2010/main" val="3687022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3_Contrast 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874AF67-BBA0-48F4-BB9F-52963443351B}"/>
              </a:ext>
            </a:extLst>
          </p:cNvPr>
          <p:cNvGraphicFramePr>
            <a:graphicFrameLocks noChangeAspect="1"/>
          </p:cNvGraphicFramePr>
          <p:nvPr userDrawn="1">
            <p:custDataLst>
              <p:tags r:id="rId1"/>
            </p:custDataLst>
            <p:extLst>
              <p:ext uri="{D42A27DB-BD31-4B8C-83A1-F6EECF244321}">
                <p14:modId xmlns:p14="http://schemas.microsoft.com/office/powerpoint/2010/main" val="40473724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3" name="Object 2" hidden="1">
                        <a:extLst>
                          <a:ext uri="{FF2B5EF4-FFF2-40B4-BE49-F238E27FC236}">
                            <a16:creationId xmlns:a16="http://schemas.microsoft.com/office/drawing/2014/main" id="{5874AF67-BBA0-48F4-BB9F-5296344335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15" name="Picture 14">
            <a:extLst>
              <a:ext uri="{FF2B5EF4-FFF2-40B4-BE49-F238E27FC236}">
                <a16:creationId xmlns:a16="http://schemas.microsoft.com/office/drawing/2014/main" id="{0D829941-FF31-4CA8-8B7A-CC8FDB2AD8A0}"/>
              </a:ext>
            </a:extLst>
          </p:cNvPr>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a:ext>
            </a:extLst>
          </a:blip>
          <a:stretch>
            <a:fillRect/>
          </a:stretch>
        </p:blipFill>
        <p:spPr bwMode="ltGray">
          <a:xfrm>
            <a:off x="566738" y="541606"/>
            <a:ext cx="2342236" cy="501906"/>
          </a:xfrm>
          <a:prstGeom prst="rect">
            <a:avLst/>
          </a:prstGeom>
        </p:spPr>
      </p:pic>
      <p:sp>
        <p:nvSpPr>
          <p:cNvPr id="26" name="Documenttype">
            <a:extLst>
              <a:ext uri="{FF2B5EF4-FFF2-40B4-BE49-F238E27FC236}">
                <a16:creationId xmlns:a16="http://schemas.microsoft.com/office/drawing/2014/main" id="{A4E4C76D-1DD4-4AD2-B5CD-5E505A4E09BC}"/>
              </a:ext>
            </a:extLst>
          </p:cNvPr>
          <p:cNvSpPr>
            <a:spLocks noGrp="1"/>
          </p:cNvSpPr>
          <p:nvPr>
            <p:ph type="body" sz="quarter" idx="13" hasCustomPrompt="1"/>
            <p:custDataLst>
              <p:tags r:id="rId2"/>
            </p:custDataLst>
          </p:nvPr>
        </p:nvSpPr>
        <p:spPr bwMode="ltGray">
          <a:xfrm>
            <a:off x="566737" y="6240955"/>
            <a:ext cx="5770561"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l">
              <a:defRPr lang="en-US" sz="1400" dirty="0">
                <a:solidFill>
                  <a:schemeClr val="tx1"/>
                </a:solidFill>
              </a:defRPr>
            </a:lvl1pPr>
          </a:lstStyle>
          <a:p>
            <a:pPr lvl="0">
              <a:buNone/>
            </a:pPr>
            <a:r>
              <a:rPr lang="en-US"/>
              <a:t>Edit date or title/role</a:t>
            </a:r>
          </a:p>
        </p:txBody>
      </p:sp>
      <p:sp>
        <p:nvSpPr>
          <p:cNvPr id="27" name="Subtitle">
            <a:extLst>
              <a:ext uri="{FF2B5EF4-FFF2-40B4-BE49-F238E27FC236}">
                <a16:creationId xmlns:a16="http://schemas.microsoft.com/office/drawing/2014/main" id="{21E0FDEA-5E3A-424B-9A56-45882A0A1BA7}"/>
              </a:ext>
            </a:extLst>
          </p:cNvPr>
          <p:cNvSpPr>
            <a:spLocks noGrp="1"/>
          </p:cNvSpPr>
          <p:nvPr>
            <p:ph type="subTitle" idx="1" hasCustomPrompt="1"/>
            <p:custDataLst>
              <p:tags r:id="rId3"/>
            </p:custDataLst>
          </p:nvPr>
        </p:nvSpPr>
        <p:spPr bwMode="ltGray">
          <a:xfrm>
            <a:off x="566737" y="4577434"/>
            <a:ext cx="5770561" cy="55399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l">
              <a:defRPr lang="en-US" sz="1800" dirty="0">
                <a:solidFill>
                  <a:schemeClr val="tx1"/>
                </a:solidFill>
              </a:defRPr>
            </a:lvl1pPr>
          </a:lstStyle>
          <a:p>
            <a:pPr lvl="0">
              <a:buNone/>
            </a:pPr>
            <a:r>
              <a:rPr lang="en-US"/>
              <a:t>Click to edit </a:t>
            </a:r>
            <a:br>
              <a:rPr lang="en-US"/>
            </a:br>
            <a:r>
              <a:rPr lang="en-US"/>
              <a:t>Master subtitle style</a:t>
            </a:r>
          </a:p>
        </p:txBody>
      </p:sp>
      <p:sp>
        <p:nvSpPr>
          <p:cNvPr id="28" name="Title">
            <a:extLst>
              <a:ext uri="{FF2B5EF4-FFF2-40B4-BE49-F238E27FC236}">
                <a16:creationId xmlns:a16="http://schemas.microsoft.com/office/drawing/2014/main" id="{6F514756-DCF6-4D33-8247-8981670E7D98}"/>
              </a:ext>
            </a:extLst>
          </p:cNvPr>
          <p:cNvSpPr>
            <a:spLocks noGrp="1"/>
          </p:cNvSpPr>
          <p:nvPr>
            <p:ph type="title" hasCustomPrompt="1"/>
            <p:custDataLst>
              <p:tags r:id="rId4"/>
            </p:custDataLst>
          </p:nvPr>
        </p:nvSpPr>
        <p:spPr bwMode="ltGray">
          <a:xfrm>
            <a:off x="566737" y="1595852"/>
            <a:ext cx="5770561" cy="184665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l">
              <a:defRPr lang="en-US" sz="4000" b="1" dirty="0">
                <a:solidFill>
                  <a:schemeClr val="tx1"/>
                </a:solidFill>
              </a:defRPr>
            </a:lvl1pPr>
          </a:lstStyle>
          <a:p>
            <a:pPr lvl="0"/>
            <a:r>
              <a:rPr lang="en-US"/>
              <a:t>Click to </a:t>
            </a:r>
            <a:br>
              <a:rPr lang="en-US"/>
            </a:br>
            <a:r>
              <a:rPr lang="en-US"/>
              <a:t>edit Master </a:t>
            </a:r>
            <a:br>
              <a:rPr lang="en-US"/>
            </a:br>
            <a:r>
              <a:rPr lang="en-US"/>
              <a:t>title style</a:t>
            </a:r>
          </a:p>
        </p:txBody>
      </p:sp>
      <p:pic>
        <p:nvPicPr>
          <p:cNvPr id="12" name="Picture 11">
            <a:extLst>
              <a:ext uri="{FF2B5EF4-FFF2-40B4-BE49-F238E27FC236}">
                <a16:creationId xmlns:a16="http://schemas.microsoft.com/office/drawing/2014/main" id="{07819116-798B-4F6E-9D80-8CA7817DD527}"/>
              </a:ext>
            </a:extLst>
          </p:cNvPr>
          <p:cNvPicPr>
            <a:picLocks/>
          </p:cNvPicPr>
          <p:nvPr userDrawn="1"/>
        </p:nvPicPr>
        <p:blipFill rotWithShape="1">
          <a:blip r:embed="rId10" cstate="email">
            <a:extLst>
              <a:ext uri="{28A0092B-C50C-407E-A947-70E740481C1C}">
                <a14:useLocalDpi xmlns:a14="http://schemas.microsoft.com/office/drawing/2010/main"/>
              </a:ext>
            </a:extLst>
          </a:blip>
          <a:srcRect/>
          <a:stretch/>
        </p:blipFill>
        <p:spPr>
          <a:xfrm>
            <a:off x="6591301" y="-9524"/>
            <a:ext cx="5600700" cy="6867523"/>
          </a:xfrm>
          <a:prstGeom prst="rect">
            <a:avLst/>
          </a:prstGeom>
        </p:spPr>
      </p:pic>
      <p:sp>
        <p:nvSpPr>
          <p:cNvPr id="13" name="Rectangle 12">
            <a:extLst>
              <a:ext uri="{FF2B5EF4-FFF2-40B4-BE49-F238E27FC236}">
                <a16:creationId xmlns:a16="http://schemas.microsoft.com/office/drawing/2014/main" id="{A286741C-3C4A-40F5-9879-9B63F92505FE}"/>
              </a:ext>
            </a:extLst>
          </p:cNvPr>
          <p:cNvSpPr>
            <a:spLocks/>
          </p:cNvSpPr>
          <p:nvPr userDrawn="1"/>
        </p:nvSpPr>
        <p:spPr>
          <a:xfrm>
            <a:off x="6591301" y="-1"/>
            <a:ext cx="103420" cy="6858001"/>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spTree>
    <p:extLst>
      <p:ext uri="{BB962C8B-B14F-4D97-AF65-F5344CB8AC3E}">
        <p14:creationId xmlns:p14="http://schemas.microsoft.com/office/powerpoint/2010/main" val="271282304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p:cSld name="1_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pic>
        <p:nvPicPr>
          <p:cNvPr id="19" name="Picture 18">
            <a:extLst>
              <a:ext uri="{FF2B5EF4-FFF2-40B4-BE49-F238E27FC236}">
                <a16:creationId xmlns:a16="http://schemas.microsoft.com/office/drawing/2014/main" id="{8DFE5172-33F1-41E2-9B23-E642700E6282}"/>
              </a:ext>
            </a:extLst>
          </p:cNvPr>
          <p:cNvPicPr>
            <a:picLocks/>
          </p:cNvPicPr>
          <p:nvPr/>
        </p:nvPicPr>
        <p:blipFill rotWithShape="1">
          <a:blip r:embed="rId9" cstate="email">
            <a:extLst>
              <a:ext uri="{28A0092B-C50C-407E-A947-70E740481C1C}">
                <a14:useLocalDpi xmlns:a14="http://schemas.microsoft.com/office/drawing/2010/main"/>
              </a:ext>
            </a:extLst>
          </a:blip>
          <a:srcRect/>
          <a:stretch/>
        </p:blipFill>
        <p:spPr>
          <a:xfrm>
            <a:off x="6591301" y="-9524"/>
            <a:ext cx="5600700" cy="6867523"/>
          </a:xfrm>
          <a:prstGeom prst="rect">
            <a:avLst/>
          </a:prstGeom>
        </p:spPr>
      </p:pic>
      <p:sp>
        <p:nvSpPr>
          <p:cNvPr id="2" name="Rectangle 1" hidden="1">
            <a:extLst>
              <a:ext uri="{FF2B5EF4-FFF2-40B4-BE49-F238E27FC236}">
                <a16:creationId xmlns:a16="http://schemas.microsoft.com/office/drawing/2014/main" id="{CC42428D-965F-410A-AAB0-2F4E028AF079}"/>
              </a:ext>
            </a:extLst>
          </p:cNvPr>
          <p:cNvSpPr/>
          <p:nvPr>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dirty="0">
              <a:solidFill>
                <a:schemeClr val="bg1"/>
              </a:solidFill>
              <a:latin typeface="Arial" panose="020B0604020202020204" pitchFamily="34" charset="0"/>
              <a:ea typeface="+mj-ea"/>
              <a:cs typeface="+mj-cs"/>
              <a:sym typeface="Arial" panose="020B0604020202020204" pitchFamily="34" charset="0"/>
            </a:endParaRPr>
          </a:p>
        </p:txBody>
      </p:sp>
      <p:pic>
        <p:nvPicPr>
          <p:cNvPr id="10" name="Picture 9">
            <a:extLst>
              <a:ext uri="{FF2B5EF4-FFF2-40B4-BE49-F238E27FC236}">
                <a16:creationId xmlns:a16="http://schemas.microsoft.com/office/drawing/2014/main" id="{B001214B-6946-4B40-BF58-DDC3EF6EC61F}"/>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bwMode="ltGray">
          <a:xfrm>
            <a:off x="566738" y="541606"/>
            <a:ext cx="2342236" cy="501906"/>
          </a:xfrm>
          <a:prstGeom prst="rect">
            <a:avLst/>
          </a:prstGeom>
        </p:spPr>
      </p:pic>
      <p:sp>
        <p:nvSpPr>
          <p:cNvPr id="11" name="Documenttype">
            <a:extLst>
              <a:ext uri="{FF2B5EF4-FFF2-40B4-BE49-F238E27FC236}">
                <a16:creationId xmlns:a16="http://schemas.microsoft.com/office/drawing/2014/main" id="{ADE777D2-FB0E-4D83-85A2-1E4FCB709640}"/>
              </a:ext>
            </a:extLst>
          </p:cNvPr>
          <p:cNvSpPr>
            <a:spLocks noGrp="1"/>
          </p:cNvSpPr>
          <p:nvPr>
            <p:ph type="body" sz="quarter" idx="13" hasCustomPrompt="1"/>
            <p:custDataLst>
              <p:tags r:id="rId3"/>
            </p:custDataLst>
          </p:nvPr>
        </p:nvSpPr>
        <p:spPr bwMode="ltGray">
          <a:xfrm>
            <a:off x="566737" y="6240955"/>
            <a:ext cx="5770561"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l">
              <a:defRPr lang="en-US" sz="1400" dirty="0">
                <a:solidFill>
                  <a:schemeClr val="tx1"/>
                </a:solidFill>
              </a:defRPr>
            </a:lvl1pPr>
          </a:lstStyle>
          <a:p>
            <a:pPr lvl="0">
              <a:buNone/>
            </a:pPr>
            <a:r>
              <a:rPr lang="en-US"/>
              <a:t>Edit date or title/role</a:t>
            </a:r>
          </a:p>
        </p:txBody>
      </p:sp>
      <p:sp>
        <p:nvSpPr>
          <p:cNvPr id="16" name="Subtitle">
            <a:extLst>
              <a:ext uri="{FF2B5EF4-FFF2-40B4-BE49-F238E27FC236}">
                <a16:creationId xmlns:a16="http://schemas.microsoft.com/office/drawing/2014/main" id="{742D3B12-7D96-4739-AF77-864AAAABFCDB}"/>
              </a:ext>
            </a:extLst>
          </p:cNvPr>
          <p:cNvSpPr>
            <a:spLocks noGrp="1"/>
          </p:cNvSpPr>
          <p:nvPr>
            <p:ph type="subTitle" idx="1" hasCustomPrompt="1"/>
            <p:custDataLst>
              <p:tags r:id="rId4"/>
            </p:custDataLst>
          </p:nvPr>
        </p:nvSpPr>
        <p:spPr bwMode="ltGray">
          <a:xfrm>
            <a:off x="566737" y="4577434"/>
            <a:ext cx="5770561" cy="55399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l">
              <a:defRPr lang="en-US" sz="1800" dirty="0">
                <a:solidFill>
                  <a:schemeClr val="tx1"/>
                </a:solidFill>
              </a:defRPr>
            </a:lvl1pPr>
          </a:lstStyle>
          <a:p>
            <a:pPr lvl="0">
              <a:buNone/>
            </a:pPr>
            <a:r>
              <a:rPr lang="en-US"/>
              <a:t>Click to edit </a:t>
            </a:r>
            <a:br>
              <a:rPr lang="en-US"/>
            </a:br>
            <a:r>
              <a:rPr lang="en-US"/>
              <a:t>Master subtitle style</a:t>
            </a:r>
          </a:p>
        </p:txBody>
      </p:sp>
      <p:sp>
        <p:nvSpPr>
          <p:cNvPr id="17" name="Title">
            <a:extLst>
              <a:ext uri="{FF2B5EF4-FFF2-40B4-BE49-F238E27FC236}">
                <a16:creationId xmlns:a16="http://schemas.microsoft.com/office/drawing/2014/main" id="{9F585EF5-9C84-4A02-9649-7F9F1BB65B11}"/>
              </a:ext>
            </a:extLst>
          </p:cNvPr>
          <p:cNvSpPr>
            <a:spLocks noGrp="1"/>
          </p:cNvSpPr>
          <p:nvPr>
            <p:ph type="title" hasCustomPrompt="1"/>
            <p:custDataLst>
              <p:tags r:id="rId5"/>
            </p:custDataLst>
          </p:nvPr>
        </p:nvSpPr>
        <p:spPr bwMode="ltGray">
          <a:xfrm>
            <a:off x="566737" y="1595852"/>
            <a:ext cx="5770561" cy="184665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l">
              <a:defRPr lang="en-US" sz="4000" b="1" dirty="0">
                <a:solidFill>
                  <a:schemeClr val="tx1"/>
                </a:solidFill>
              </a:defRPr>
            </a:lvl1pPr>
          </a:lstStyle>
          <a:p>
            <a:pPr lvl="0"/>
            <a:r>
              <a:rPr lang="en-US"/>
              <a:t>Click to </a:t>
            </a:r>
            <a:br>
              <a:rPr lang="en-US"/>
            </a:br>
            <a:r>
              <a:rPr lang="en-US"/>
              <a:t>edit Master </a:t>
            </a:r>
            <a:br>
              <a:rPr lang="en-US"/>
            </a:br>
            <a:r>
              <a:rPr lang="en-US"/>
              <a:t>title style</a:t>
            </a:r>
          </a:p>
        </p:txBody>
      </p:sp>
      <p:cxnSp>
        <p:nvCxnSpPr>
          <p:cNvPr id="20" name="Straight Connector 19">
            <a:extLst>
              <a:ext uri="{FF2B5EF4-FFF2-40B4-BE49-F238E27FC236}">
                <a16:creationId xmlns:a16="http://schemas.microsoft.com/office/drawing/2014/main" id="{784676D9-A2C8-4E36-97C7-EA5003256162}"/>
              </a:ext>
            </a:extLst>
          </p:cNvPr>
          <p:cNvCxnSpPr>
            <a:cxnSpLocks/>
          </p:cNvCxnSpPr>
          <p:nvPr/>
        </p:nvCxnSpPr>
        <p:spPr bwMode="ltGray">
          <a:xfrm flipV="1">
            <a:off x="6464300" y="89099"/>
            <a:ext cx="0" cy="6679803"/>
          </a:xfrm>
          <a:prstGeom prst="line">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334C1933-2D08-45F0-ADC7-9B507D04453C}"/>
              </a:ext>
            </a:extLst>
          </p:cNvPr>
          <p:cNvSpPr>
            <a:spLocks/>
          </p:cNvSpPr>
          <p:nvPr/>
        </p:nvSpPr>
        <p:spPr bwMode="ltGray">
          <a:xfrm>
            <a:off x="6700816" y="109506"/>
            <a:ext cx="5381670" cy="6638987"/>
          </a:xfrm>
          <a:prstGeom prst="rect">
            <a:avLst/>
          </a:prstGeom>
          <a:noFill/>
          <a:ln w="3810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spTree>
    <p:extLst>
      <p:ext uri="{BB962C8B-B14F-4D97-AF65-F5344CB8AC3E}">
        <p14:creationId xmlns:p14="http://schemas.microsoft.com/office/powerpoint/2010/main" val="282255526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p:cSld name="2_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9" name="Documenttype">
            <a:extLst>
              <a:ext uri="{FF2B5EF4-FFF2-40B4-BE49-F238E27FC236}">
                <a16:creationId xmlns:a16="http://schemas.microsoft.com/office/drawing/2014/main" id="{43B6A19D-46E7-494A-93A4-F140ECE1E9DA}"/>
              </a:ext>
            </a:extLst>
          </p:cNvPr>
          <p:cNvSpPr>
            <a:spLocks noGrp="1"/>
          </p:cNvSpPr>
          <p:nvPr>
            <p:ph type="body" sz="quarter" idx="13" hasCustomPrompt="1"/>
            <p:custDataLst>
              <p:tags r:id="rId3"/>
            </p:custDataLst>
          </p:nvPr>
        </p:nvSpPr>
        <p:spPr>
          <a:xfrm>
            <a:off x="2976139" y="5984218"/>
            <a:ext cx="7039484" cy="215444"/>
          </a:xfrm>
          <a:prstGeom prst="rect">
            <a:avLst/>
          </a:prstGeom>
        </p:spPr>
        <p:txBody>
          <a:bodyPr wrap="square" anchor="t" anchorCtr="0">
            <a:spAutoFit/>
          </a:bodyPr>
          <a:lstStyle>
            <a:lvl1pPr>
              <a:buNone/>
              <a:defRPr sz="1400">
                <a:solidFill>
                  <a:schemeClr val="tx1"/>
                </a:solidFill>
              </a:defRPr>
            </a:lvl1pPr>
            <a:lvl2pPr marL="115888" indent="0">
              <a:buNone/>
              <a:defRPr>
                <a:solidFill>
                  <a:schemeClr val="bg1"/>
                </a:solidFill>
              </a:defRPr>
            </a:lvl2pPr>
            <a:lvl3pPr marL="466344" indent="0">
              <a:buNone/>
              <a:defRPr>
                <a:solidFill>
                  <a:schemeClr val="bg1"/>
                </a:solidFill>
              </a:defRPr>
            </a:lvl3pPr>
            <a:lvl4pPr marL="813816" indent="0">
              <a:buNone/>
              <a:defRPr>
                <a:solidFill>
                  <a:schemeClr val="bg1"/>
                </a:solidFill>
              </a:defRPr>
            </a:lvl4pPr>
            <a:lvl5pPr marL="1161288" indent="0">
              <a:buNone/>
              <a:defRPr>
                <a:solidFill>
                  <a:schemeClr val="bg1"/>
                </a:solidFill>
              </a:defRPr>
            </a:lvl5pPr>
          </a:lstStyle>
          <a:p>
            <a:pPr lvl="0"/>
            <a:r>
              <a:rPr lang="en-US"/>
              <a:t>Edit date or title/role</a:t>
            </a:r>
          </a:p>
        </p:txBody>
      </p:sp>
      <p:sp>
        <p:nvSpPr>
          <p:cNvPr id="10" name="Subtitle">
            <a:extLst>
              <a:ext uri="{FF2B5EF4-FFF2-40B4-BE49-F238E27FC236}">
                <a16:creationId xmlns:a16="http://schemas.microsoft.com/office/drawing/2014/main" id="{D2C337AB-8D74-426C-AFF8-CF050B85E1EB}"/>
              </a:ext>
            </a:extLst>
          </p:cNvPr>
          <p:cNvSpPr>
            <a:spLocks noGrp="1"/>
          </p:cNvSpPr>
          <p:nvPr>
            <p:ph type="subTitle" idx="1" hasCustomPrompt="1"/>
            <p:custDataLst>
              <p:tags r:id="rId4"/>
            </p:custDataLst>
          </p:nvPr>
        </p:nvSpPr>
        <p:spPr>
          <a:xfrm>
            <a:off x="2977280" y="4720373"/>
            <a:ext cx="7039484" cy="615553"/>
          </a:xfrm>
          <a:prstGeom prst="rect">
            <a:avLst/>
          </a:prstGeom>
        </p:spPr>
        <p:txBody>
          <a:bodyPr wrap="square" anchor="t" anchorCtr="0">
            <a:sp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a:t>
            </a:r>
            <a:br>
              <a:rPr lang="en-US"/>
            </a:br>
            <a:r>
              <a:rPr lang="en-US"/>
              <a:t>Master subtitle style</a:t>
            </a:r>
          </a:p>
        </p:txBody>
      </p:sp>
      <p:sp>
        <p:nvSpPr>
          <p:cNvPr id="11" name="Title">
            <a:extLst>
              <a:ext uri="{FF2B5EF4-FFF2-40B4-BE49-F238E27FC236}">
                <a16:creationId xmlns:a16="http://schemas.microsoft.com/office/drawing/2014/main" id="{9F12DE67-81AA-4724-82F8-E8FB1BB303BE}"/>
              </a:ext>
            </a:extLst>
          </p:cNvPr>
          <p:cNvSpPr>
            <a:spLocks noGrp="1"/>
          </p:cNvSpPr>
          <p:nvPr>
            <p:ph type="title" hasCustomPrompt="1"/>
            <p:custDataLst>
              <p:tags r:id="rId5"/>
            </p:custDataLst>
          </p:nvPr>
        </p:nvSpPr>
        <p:spPr>
          <a:xfrm>
            <a:off x="2977280" y="2040756"/>
            <a:ext cx="7039484" cy="2031325"/>
          </a:xfrm>
          <a:prstGeom prst="rect">
            <a:avLst/>
          </a:prstGeom>
        </p:spPr>
        <p:txBody>
          <a:bodyPr vert="horz" wrap="square" anchor="t" anchorCtr="0">
            <a:spAutoFit/>
          </a:bodyPr>
          <a:lstStyle>
            <a:lvl1pPr>
              <a:defRPr sz="4400" baseline="0">
                <a:ln w="6350" cap="flat">
                  <a:noFill/>
                  <a:miter lim="800000"/>
                </a:ln>
                <a:solidFill>
                  <a:schemeClr val="tx1"/>
                </a:solidFill>
              </a:defRPr>
            </a:lvl1pPr>
          </a:lstStyle>
          <a:p>
            <a:r>
              <a:rPr lang="en-US"/>
              <a:t>Click to </a:t>
            </a:r>
            <a:br>
              <a:rPr lang="en-US"/>
            </a:br>
            <a:r>
              <a:rPr lang="en-US"/>
              <a:t>edit Master </a:t>
            </a:r>
            <a:br>
              <a:rPr lang="en-US"/>
            </a:br>
            <a:r>
              <a:rPr lang="en-US"/>
              <a:t>title style</a:t>
            </a:r>
          </a:p>
        </p:txBody>
      </p:sp>
      <p:sp>
        <p:nvSpPr>
          <p:cNvPr id="16" name="Freeform 20">
            <a:extLst>
              <a:ext uri="{FF2B5EF4-FFF2-40B4-BE49-F238E27FC236}">
                <a16:creationId xmlns:a16="http://schemas.microsoft.com/office/drawing/2014/main" id="{0B60D3F1-6740-425D-8A3C-764805F7927A}"/>
              </a:ext>
            </a:extLst>
          </p:cNvPr>
          <p:cNvSpPr/>
          <p:nvPr/>
        </p:nvSpPr>
        <p:spPr>
          <a:xfrm rot="2700000">
            <a:off x="10592009" y="545723"/>
            <a:ext cx="3082964" cy="2917480"/>
          </a:xfrm>
          <a:custGeom>
            <a:avLst/>
            <a:gdLst>
              <a:gd name="connsiteX0" fmla="*/ 0 w 3082964"/>
              <a:gd name="connsiteY0" fmla="*/ 165484 h 2917480"/>
              <a:gd name="connsiteX1" fmla="*/ 165484 w 3082964"/>
              <a:gd name="connsiteY1" fmla="*/ 0 h 2917480"/>
              <a:gd name="connsiteX2" fmla="*/ 585823 w 3082964"/>
              <a:gd name="connsiteY2" fmla="*/ 420339 h 2917480"/>
              <a:gd name="connsiteX3" fmla="*/ 585823 w 3082964"/>
              <a:gd name="connsiteY3" fmla="*/ 2331657 h 2917480"/>
              <a:gd name="connsiteX4" fmla="*/ 2497141 w 3082964"/>
              <a:gd name="connsiteY4" fmla="*/ 2331657 h 2917480"/>
              <a:gd name="connsiteX5" fmla="*/ 3082964 w 3082964"/>
              <a:gd name="connsiteY5" fmla="*/ 2917480 h 2917480"/>
              <a:gd name="connsiteX6" fmla="*/ 0 w 3082964"/>
              <a:gd name="connsiteY6" fmla="*/ 2917480 h 2917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2964" h="2917480">
                <a:moveTo>
                  <a:pt x="0" y="165484"/>
                </a:moveTo>
                <a:lnTo>
                  <a:pt x="165484" y="0"/>
                </a:lnTo>
                <a:lnTo>
                  <a:pt x="585823" y="420339"/>
                </a:lnTo>
                <a:lnTo>
                  <a:pt x="585823" y="2331657"/>
                </a:lnTo>
                <a:lnTo>
                  <a:pt x="2497141" y="2331657"/>
                </a:lnTo>
                <a:lnTo>
                  <a:pt x="3082964" y="2917480"/>
                </a:lnTo>
                <a:lnTo>
                  <a:pt x="0" y="2917480"/>
                </a:lnTo>
                <a:close/>
              </a:path>
            </a:pathLst>
          </a:custGeom>
          <a:solidFill>
            <a:schemeClr val="accent1">
              <a:alpha val="29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Freeform 21">
            <a:extLst>
              <a:ext uri="{FF2B5EF4-FFF2-40B4-BE49-F238E27FC236}">
                <a16:creationId xmlns:a16="http://schemas.microsoft.com/office/drawing/2014/main" id="{4BFE1441-2C9B-475E-A2DF-86EF78206AA3}"/>
              </a:ext>
            </a:extLst>
          </p:cNvPr>
          <p:cNvSpPr/>
          <p:nvPr/>
        </p:nvSpPr>
        <p:spPr>
          <a:xfrm rot="8100000">
            <a:off x="11624329" y="2079046"/>
            <a:ext cx="840500" cy="423534"/>
          </a:xfrm>
          <a:custGeom>
            <a:avLst/>
            <a:gdLst>
              <a:gd name="connsiteX0" fmla="*/ 0 w 840500"/>
              <a:gd name="connsiteY0" fmla="*/ 423534 h 423534"/>
              <a:gd name="connsiteX1" fmla="*/ 423534 w 840500"/>
              <a:gd name="connsiteY1" fmla="*/ 0 h 423534"/>
              <a:gd name="connsiteX2" fmla="*/ 627940 w 840500"/>
              <a:gd name="connsiteY2" fmla="*/ 0 h 423534"/>
              <a:gd name="connsiteX3" fmla="*/ 840500 w 840500"/>
              <a:gd name="connsiteY3" fmla="*/ 211767 h 423534"/>
              <a:gd name="connsiteX4" fmla="*/ 627940 w 840500"/>
              <a:gd name="connsiteY4" fmla="*/ 423534 h 423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0500" h="423534">
                <a:moveTo>
                  <a:pt x="0" y="423534"/>
                </a:moveTo>
                <a:lnTo>
                  <a:pt x="423534" y="0"/>
                </a:lnTo>
                <a:lnTo>
                  <a:pt x="627940" y="0"/>
                </a:lnTo>
                <a:cubicBezTo>
                  <a:pt x="745322" y="0"/>
                  <a:pt x="840500" y="94805"/>
                  <a:pt x="840500" y="211767"/>
                </a:cubicBezTo>
                <a:cubicBezTo>
                  <a:pt x="840500" y="328729"/>
                  <a:pt x="745322" y="423534"/>
                  <a:pt x="627940" y="423534"/>
                </a:cubicBezTo>
                <a:close/>
              </a:path>
            </a:pathLst>
          </a:custGeom>
          <a:solidFill>
            <a:schemeClr val="accent1">
              <a:alpha val="29000"/>
            </a:schemeClr>
          </a:solidFill>
          <a:ln>
            <a:noFill/>
          </a:ln>
        </p:spPr>
        <p:txBody>
          <a:bodyPr spcFirstLastPara="1" wrap="square" lIns="91425" tIns="91425" rIns="91425" bIns="91425" anchor="ctr" anchorCtr="0">
            <a:noAutofit/>
          </a:bodyPr>
          <a:lstStyle/>
          <a:p>
            <a:endParaRPr dirty="0"/>
          </a:p>
        </p:txBody>
      </p:sp>
      <p:sp>
        <p:nvSpPr>
          <p:cNvPr id="18" name="Freeform 22">
            <a:extLst>
              <a:ext uri="{FF2B5EF4-FFF2-40B4-BE49-F238E27FC236}">
                <a16:creationId xmlns:a16="http://schemas.microsoft.com/office/drawing/2014/main" id="{3F3029E7-1403-4331-B2B6-18C0B6A3193F}"/>
              </a:ext>
            </a:extLst>
          </p:cNvPr>
          <p:cNvSpPr/>
          <p:nvPr/>
        </p:nvSpPr>
        <p:spPr>
          <a:xfrm rot="18900000">
            <a:off x="10290394" y="66079"/>
            <a:ext cx="1319470" cy="469126"/>
          </a:xfrm>
          <a:custGeom>
            <a:avLst/>
            <a:gdLst>
              <a:gd name="connsiteX0" fmla="*/ 850344 w 1319470"/>
              <a:gd name="connsiteY0" fmla="*/ 0 h 469126"/>
              <a:gd name="connsiteX1" fmla="*/ 1319470 w 1319470"/>
              <a:gd name="connsiteY1" fmla="*/ 469126 h 469126"/>
              <a:gd name="connsiteX2" fmla="*/ 295982 w 1319470"/>
              <a:gd name="connsiteY2" fmla="*/ 469126 h 469126"/>
              <a:gd name="connsiteX3" fmla="*/ 0 w 1319470"/>
              <a:gd name="connsiteY3" fmla="*/ 234563 h 469126"/>
              <a:gd name="connsiteX4" fmla="*/ 295982 w 1319470"/>
              <a:gd name="connsiteY4" fmla="*/ 0 h 469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470" h="469126">
                <a:moveTo>
                  <a:pt x="850344" y="0"/>
                </a:moveTo>
                <a:lnTo>
                  <a:pt x="1319470" y="469126"/>
                </a:lnTo>
                <a:lnTo>
                  <a:pt x="295982" y="469126"/>
                </a:lnTo>
                <a:cubicBezTo>
                  <a:pt x="132531" y="469126"/>
                  <a:pt x="0" y="364116"/>
                  <a:pt x="0" y="234563"/>
                </a:cubicBezTo>
                <a:cubicBezTo>
                  <a:pt x="0" y="105011"/>
                  <a:pt x="132532" y="0"/>
                  <a:pt x="295982" y="0"/>
                </a:cubicBezTo>
                <a:close/>
              </a:path>
            </a:pathLst>
          </a:custGeom>
          <a:solidFill>
            <a:schemeClr val="accent1">
              <a:alpha val="29000"/>
            </a:schemeClr>
          </a:solidFill>
          <a:ln>
            <a:noFill/>
          </a:ln>
        </p:spPr>
        <p:txBody>
          <a:bodyPr spcFirstLastPara="1" wrap="square" lIns="91425" tIns="91425" rIns="91425" bIns="91425" anchor="ctr" anchorCtr="0">
            <a:noAutofit/>
          </a:bodyPr>
          <a:lstStyle/>
          <a:p>
            <a:endParaRPr dirty="0"/>
          </a:p>
        </p:txBody>
      </p:sp>
      <p:sp>
        <p:nvSpPr>
          <p:cNvPr id="19" name="Freeform 23">
            <a:extLst>
              <a:ext uri="{FF2B5EF4-FFF2-40B4-BE49-F238E27FC236}">
                <a16:creationId xmlns:a16="http://schemas.microsoft.com/office/drawing/2014/main" id="{2E734768-B1A4-4CDC-A762-56CA6396AEDD}"/>
              </a:ext>
            </a:extLst>
          </p:cNvPr>
          <p:cNvSpPr/>
          <p:nvPr/>
        </p:nvSpPr>
        <p:spPr>
          <a:xfrm rot="2700000">
            <a:off x="-1538931" y="3051726"/>
            <a:ext cx="3077860" cy="3077860"/>
          </a:xfrm>
          <a:custGeom>
            <a:avLst/>
            <a:gdLst>
              <a:gd name="connsiteX0" fmla="*/ 0 w 3077860"/>
              <a:gd name="connsiteY0" fmla="*/ 0 h 3077860"/>
              <a:gd name="connsiteX1" fmla="*/ 3077860 w 3077860"/>
              <a:gd name="connsiteY1" fmla="*/ 0 h 3077860"/>
              <a:gd name="connsiteX2" fmla="*/ 3077860 w 3077860"/>
              <a:gd name="connsiteY2" fmla="*/ 3077860 h 3077860"/>
              <a:gd name="connsiteX3" fmla="*/ 2492037 w 3077860"/>
              <a:gd name="connsiteY3" fmla="*/ 2492037 h 3077860"/>
              <a:gd name="connsiteX4" fmla="*/ 2492037 w 3077860"/>
              <a:gd name="connsiteY4" fmla="*/ 585823 h 3077860"/>
              <a:gd name="connsiteX5" fmla="*/ 585823 w 3077860"/>
              <a:gd name="connsiteY5" fmla="*/ 585823 h 3077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7860" h="3077860">
                <a:moveTo>
                  <a:pt x="0" y="0"/>
                </a:moveTo>
                <a:lnTo>
                  <a:pt x="3077860" y="0"/>
                </a:lnTo>
                <a:lnTo>
                  <a:pt x="3077860" y="3077860"/>
                </a:lnTo>
                <a:lnTo>
                  <a:pt x="2492037" y="2492037"/>
                </a:lnTo>
                <a:lnTo>
                  <a:pt x="2492037" y="585823"/>
                </a:lnTo>
                <a:lnTo>
                  <a:pt x="585823" y="585823"/>
                </a:lnTo>
                <a:close/>
              </a:path>
            </a:pathLst>
          </a:custGeom>
          <a:solidFill>
            <a:schemeClr val="accent1">
              <a:alpha val="29000"/>
            </a:schemeClr>
          </a:solidFill>
          <a:ln>
            <a:noFill/>
          </a:ln>
        </p:spPr>
        <p:txBody>
          <a:bodyPr spcFirstLastPara="1" wrap="square" lIns="91425" tIns="91425" rIns="91425" bIns="91425" anchor="ctr" anchorCtr="0">
            <a:noAutofit/>
          </a:bodyPr>
          <a:lstStyle/>
          <a:p>
            <a:endParaRPr dirty="0"/>
          </a:p>
        </p:txBody>
      </p:sp>
      <p:sp>
        <p:nvSpPr>
          <p:cNvPr id="20" name="Freeform 24">
            <a:extLst>
              <a:ext uri="{FF2B5EF4-FFF2-40B4-BE49-F238E27FC236}">
                <a16:creationId xmlns:a16="http://schemas.microsoft.com/office/drawing/2014/main" id="{B06EC793-1946-44D8-94B8-655442BBA6DC}"/>
              </a:ext>
            </a:extLst>
          </p:cNvPr>
          <p:cNvSpPr/>
          <p:nvPr/>
        </p:nvSpPr>
        <p:spPr>
          <a:xfrm rot="18900000">
            <a:off x="456534" y="6145618"/>
            <a:ext cx="1708464" cy="739849"/>
          </a:xfrm>
          <a:custGeom>
            <a:avLst/>
            <a:gdLst>
              <a:gd name="connsiteX0" fmla="*/ 1599696 w 1708464"/>
              <a:gd name="connsiteY0" fmla="*/ 108344 h 739849"/>
              <a:gd name="connsiteX1" fmla="*/ 1708464 w 1708464"/>
              <a:gd name="connsiteY1" fmla="*/ 369925 h 739849"/>
              <a:gd name="connsiteX2" fmla="*/ 1337133 w 1708464"/>
              <a:gd name="connsiteY2" fmla="*/ 739849 h 739849"/>
              <a:gd name="connsiteX3" fmla="*/ 739849 w 1708464"/>
              <a:gd name="connsiteY3" fmla="*/ 739849 h 739849"/>
              <a:gd name="connsiteX4" fmla="*/ 0 w 1708464"/>
              <a:gd name="connsiteY4" fmla="*/ 0 h 739849"/>
              <a:gd name="connsiteX5" fmla="*/ 1337133 w 1708464"/>
              <a:gd name="connsiteY5" fmla="*/ 0 h 739849"/>
              <a:gd name="connsiteX6" fmla="*/ 1599696 w 1708464"/>
              <a:gd name="connsiteY6" fmla="*/ 108344 h 739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8464" h="739849">
                <a:moveTo>
                  <a:pt x="1599696" y="108344"/>
                </a:moveTo>
                <a:cubicBezTo>
                  <a:pt x="1666896" y="175286"/>
                  <a:pt x="1708464" y="267767"/>
                  <a:pt x="1708464" y="369925"/>
                </a:cubicBezTo>
                <a:cubicBezTo>
                  <a:pt x="1708464" y="574239"/>
                  <a:pt x="1542193" y="739849"/>
                  <a:pt x="1337133" y="739849"/>
                </a:cubicBezTo>
                <a:lnTo>
                  <a:pt x="739849" y="739849"/>
                </a:lnTo>
                <a:lnTo>
                  <a:pt x="0" y="0"/>
                </a:lnTo>
                <a:lnTo>
                  <a:pt x="1337133" y="0"/>
                </a:lnTo>
                <a:cubicBezTo>
                  <a:pt x="1439663" y="0"/>
                  <a:pt x="1532496" y="41403"/>
                  <a:pt x="1599696" y="108344"/>
                </a:cubicBezTo>
                <a:close/>
              </a:path>
            </a:pathLst>
          </a:custGeom>
          <a:solidFill>
            <a:schemeClr val="accent1">
              <a:alpha val="29000"/>
            </a:schemeClr>
          </a:solidFill>
          <a:ln>
            <a:noFill/>
          </a:ln>
        </p:spPr>
        <p:txBody>
          <a:bodyPr spcFirstLastPara="1" wrap="square" lIns="91425" tIns="91425" rIns="91425" bIns="91425" anchor="ctr" anchorCtr="0">
            <a:noAutofit/>
          </a:bodyPr>
          <a:lstStyle/>
          <a:p>
            <a:endParaRPr dirty="0"/>
          </a:p>
        </p:txBody>
      </p:sp>
      <p:sp>
        <p:nvSpPr>
          <p:cNvPr id="22" name="Freeform 25">
            <a:extLst>
              <a:ext uri="{FF2B5EF4-FFF2-40B4-BE49-F238E27FC236}">
                <a16:creationId xmlns:a16="http://schemas.microsoft.com/office/drawing/2014/main" id="{D1D21846-8967-475C-A560-7D5C148380E2}"/>
              </a:ext>
            </a:extLst>
          </p:cNvPr>
          <p:cNvSpPr/>
          <p:nvPr/>
        </p:nvSpPr>
        <p:spPr>
          <a:xfrm rot="8100000">
            <a:off x="1926913" y="6487541"/>
            <a:ext cx="872384" cy="423534"/>
          </a:xfrm>
          <a:custGeom>
            <a:avLst/>
            <a:gdLst>
              <a:gd name="connsiteX0" fmla="*/ 62262 w 872384"/>
              <a:gd name="connsiteY0" fmla="*/ 361511 h 423534"/>
              <a:gd name="connsiteX1" fmla="*/ 0 w 872384"/>
              <a:gd name="connsiteY1" fmla="*/ 211767 h 423534"/>
              <a:gd name="connsiteX2" fmla="*/ 212560 w 872384"/>
              <a:gd name="connsiteY2" fmla="*/ 0 h 423534"/>
              <a:gd name="connsiteX3" fmla="*/ 448851 w 872384"/>
              <a:gd name="connsiteY3" fmla="*/ 0 h 423534"/>
              <a:gd name="connsiteX4" fmla="*/ 872384 w 872384"/>
              <a:gd name="connsiteY4" fmla="*/ 423534 h 423534"/>
              <a:gd name="connsiteX5" fmla="*/ 212560 w 872384"/>
              <a:gd name="connsiteY5" fmla="*/ 423534 h 423534"/>
              <a:gd name="connsiteX6" fmla="*/ 62262 w 872384"/>
              <a:gd name="connsiteY6" fmla="*/ 361511 h 423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2384" h="423534">
                <a:moveTo>
                  <a:pt x="62262" y="361511"/>
                </a:moveTo>
                <a:cubicBezTo>
                  <a:pt x="23795" y="323190"/>
                  <a:pt x="0" y="270248"/>
                  <a:pt x="0" y="211767"/>
                </a:cubicBezTo>
                <a:cubicBezTo>
                  <a:pt x="0" y="94805"/>
                  <a:pt x="95178" y="0"/>
                  <a:pt x="212560" y="0"/>
                </a:cubicBezTo>
                <a:lnTo>
                  <a:pt x="448851" y="0"/>
                </a:lnTo>
                <a:lnTo>
                  <a:pt x="872384" y="423534"/>
                </a:lnTo>
                <a:lnTo>
                  <a:pt x="212560" y="423534"/>
                </a:lnTo>
                <a:cubicBezTo>
                  <a:pt x="153869" y="423534"/>
                  <a:pt x="100729" y="399833"/>
                  <a:pt x="62262" y="361511"/>
                </a:cubicBezTo>
                <a:close/>
              </a:path>
            </a:pathLst>
          </a:custGeom>
          <a:solidFill>
            <a:schemeClr val="accent1">
              <a:alpha val="29000"/>
            </a:schemeClr>
          </a:solidFill>
          <a:ln>
            <a:noFill/>
          </a:ln>
        </p:spPr>
        <p:txBody>
          <a:bodyPr spcFirstLastPara="1" wrap="square" lIns="91425" tIns="91425" rIns="91425" bIns="91425" anchor="ctr" anchorCtr="0">
            <a:noAutofit/>
          </a:bodyPr>
          <a:lstStyle/>
          <a:p>
            <a:endParaRPr dirty="0"/>
          </a:p>
        </p:txBody>
      </p:sp>
      <p:pic>
        <p:nvPicPr>
          <p:cNvPr id="23" name="Picture 22">
            <a:extLst>
              <a:ext uri="{FF2B5EF4-FFF2-40B4-BE49-F238E27FC236}">
                <a16:creationId xmlns:a16="http://schemas.microsoft.com/office/drawing/2014/main" id="{BD1664BF-AF03-4EE1-9BDA-47FDABFA96E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bwMode="ltGray">
          <a:xfrm>
            <a:off x="2977280" y="541606"/>
            <a:ext cx="2342236" cy="501906"/>
          </a:xfrm>
          <a:prstGeom prst="rect">
            <a:avLst/>
          </a:prstGeom>
        </p:spPr>
      </p:pic>
    </p:spTree>
    <p:extLst>
      <p:ext uri="{BB962C8B-B14F-4D97-AF65-F5344CB8AC3E}">
        <p14:creationId xmlns:p14="http://schemas.microsoft.com/office/powerpoint/2010/main" val="335481896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3"/>
            </p:custDataLst>
          </p:nvPr>
        </p:nvSpPr>
        <p:spPr>
          <a:xfrm>
            <a:off x="554736" y="919250"/>
            <a:ext cx="11082528"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b="0" baseline="0" dirty="0"/>
            </a:lvl1pPr>
          </a:lstStyle>
          <a:p>
            <a:pPr lvl="0"/>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p:custDataLst>
              <p:tags r:id="rId5"/>
            </p:custDataLst>
          </p:nvPr>
        </p:nvSpPr>
        <p:spPr>
          <a:xfrm>
            <a:off x="554735"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6"/>
            </p:custDataLst>
          </p:nvPr>
        </p:nvSpPr>
        <p:spPr>
          <a:xfrm>
            <a:off x="554735" y="41597"/>
            <a:ext cx="3843338" cy="123111"/>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800" b="0" dirty="0">
                <a:cs typeface="+mn-cs"/>
              </a:defRPr>
            </a:lvl1pPr>
          </a:lstStyle>
          <a:p>
            <a:pPr lvl="0">
              <a:buNone/>
            </a:pPr>
            <a:r>
              <a:rPr lang="en-US"/>
              <a:t>Add tracker</a:t>
            </a:r>
          </a:p>
        </p:txBody>
      </p:sp>
      <p:sp>
        <p:nvSpPr>
          <p:cNvPr id="10" name="2. Slide Title">
            <a:extLst>
              <a:ext uri="{FF2B5EF4-FFF2-40B4-BE49-F238E27FC236}">
                <a16:creationId xmlns:a16="http://schemas.microsoft.com/office/drawing/2014/main" id="{8326FFD0-8389-4032-AAB8-00C262CAF746}"/>
              </a:ext>
            </a:extLst>
          </p:cNvPr>
          <p:cNvSpPr>
            <a:spLocks noGrp="1"/>
          </p:cNvSpPr>
          <p:nvPr>
            <p:ph type="title"/>
            <p:custDataLst>
              <p:tags r:id="rId7"/>
            </p:custDataLst>
          </p:nvPr>
        </p:nvSpPr>
        <p:spPr>
          <a:xfrm>
            <a:off x="554736" y="172212"/>
            <a:ext cx="11082528" cy="731520"/>
          </a:xfrm>
          <a:prstGeom prst="rect">
            <a:avLst/>
          </a:prstGeom>
        </p:spPr>
        <p:txBody>
          <a:bodyPr vert="horz" wrap="square" lIns="0" tIns="0" rIns="0" bIns="0" rtlCol="0" anchor="b" anchorCtr="0">
            <a:noAutofit/>
          </a:bodyPr>
          <a:lstStyle>
            <a:lvl1pPr>
              <a:defRPr lang="en-US" dirty="0"/>
            </a:lvl1pPr>
          </a:lstStyle>
          <a:p>
            <a:pPr lvl="0"/>
            <a:r>
              <a:rPr lang="en-US"/>
              <a:t>Click to edit Master title style</a:t>
            </a:r>
          </a:p>
        </p:txBody>
      </p:sp>
    </p:spTree>
    <p:extLst>
      <p:ext uri="{BB962C8B-B14F-4D97-AF65-F5344CB8AC3E}">
        <p14:creationId xmlns:p14="http://schemas.microsoft.com/office/powerpoint/2010/main" val="160822432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3"/>
            <a:ext cx="3813048" cy="769441"/>
          </a:xfrm>
          <a:prstGeom prst="rect">
            <a:avLst/>
          </a:prstGeom>
        </p:spPr>
        <p:txBody>
          <a:bodyPr vert="horz" anchor="t">
            <a:noAutofit/>
          </a:bodyPr>
          <a:lstStyle>
            <a:lvl1pPr rtl="0">
              <a:lnSpc>
                <a:spcPct val="100000"/>
              </a:lnSpc>
              <a:defRPr>
                <a:ln w="6350" cap="flat">
                  <a:noFill/>
                  <a:miter lim="800000"/>
                </a:ln>
              </a:defRPr>
            </a:lvl1pPr>
          </a:lstStyle>
          <a:p>
            <a:r>
              <a:rPr lang="en-US"/>
              <a:t>Click to edit Master title style</a:t>
            </a:r>
          </a:p>
        </p:txBody>
      </p:sp>
      <p:sp>
        <p:nvSpPr>
          <p:cNvPr id="4" name="Slide Number">
            <a:extLst>
              <a:ext uri="{FF2B5EF4-FFF2-40B4-BE49-F238E27FC236}">
                <a16:creationId xmlns:a16="http://schemas.microsoft.com/office/drawing/2014/main" id="{EFB4BF85-6002-4998-80DC-DC1B92544D1D}"/>
              </a:ext>
            </a:extLst>
          </p:cNvPr>
          <p:cNvSpPr>
            <a:spLocks noChangeArrowheads="1"/>
          </p:cNvSpPr>
          <p:nvPr>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0E2D5DBB-C1B8-4A27-836D-C2E6D553234D}"/>
              </a:ext>
            </a:extLst>
          </p:cNvPr>
          <p:cNvSpPr txBox="1"/>
          <p:nvPr>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385249868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044280"/>
            <a:ext cx="5065776" cy="769441"/>
          </a:xfrm>
          <a:prstGeom prst="rect">
            <a:avLst/>
          </a:prstGeom>
        </p:spPr>
        <p:txBody>
          <a:bodyPr vert="horz" rIns="365760" anchor="ctr">
            <a:noAutofit/>
          </a:bodyPr>
          <a:lstStyle>
            <a:lvl1pPr rtl="0">
              <a:defRPr>
                <a:ln w="6350" cap="flat">
                  <a:noFill/>
                  <a:miter lim="800000"/>
                </a:ln>
              </a:defRPr>
            </a:lvl1pPr>
          </a:lstStyle>
          <a:p>
            <a:r>
              <a:rPr lang="en-US"/>
              <a:t>Click to edit Master title style</a:t>
            </a:r>
          </a:p>
        </p:txBody>
      </p:sp>
      <p:sp>
        <p:nvSpPr>
          <p:cNvPr id="9" name="Slide Number">
            <a:extLst>
              <a:ext uri="{FF2B5EF4-FFF2-40B4-BE49-F238E27FC236}">
                <a16:creationId xmlns:a16="http://schemas.microsoft.com/office/drawing/2014/main" id="{2BF771FC-DD10-42B6-A51E-7F1E26F8184D}"/>
              </a:ext>
            </a:extLst>
          </p:cNvPr>
          <p:cNvSpPr>
            <a:spLocks noChangeArrowheads="1"/>
          </p:cNvSpPr>
          <p:nvPr>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C0D33C43-5B9F-44B4-82FA-BAAD11A7FB8E}"/>
              </a:ext>
            </a:extLst>
          </p:cNvPr>
          <p:cNvSpPr txBox="1"/>
          <p:nvPr>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307970749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DCF374B-2477-45CD-A00B-B8676A45ACDF}"/>
              </a:ext>
            </a:extLst>
          </p:cNvPr>
          <p:cNvSpPr/>
          <p:nvPr>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3"/>
            </p:custDataLst>
          </p:nvPr>
        </p:nvSpPr>
        <p:spPr>
          <a:xfrm>
            <a:off x="554736" y="4580468"/>
            <a:ext cx="11082528" cy="677108"/>
          </a:xfrm>
        </p:spPr>
        <p:txBody>
          <a:bodyPr vert="horz" anchor="b">
            <a:noAutofit/>
          </a:bodyPr>
          <a:lstStyle>
            <a:lvl1pPr rtl="0">
              <a:lnSpc>
                <a:spcPct val="100000"/>
              </a:lnSpc>
              <a:defRPr sz="4400"/>
            </a:lvl1pPr>
          </a:lstStyle>
          <a:p>
            <a:r>
              <a:rPr lang="en-US"/>
              <a:t>Click to edit Master title style</a:t>
            </a:r>
          </a:p>
        </p:txBody>
      </p:sp>
      <p:sp>
        <p:nvSpPr>
          <p:cNvPr id="8" name="Slide Number">
            <a:extLst>
              <a:ext uri="{FF2B5EF4-FFF2-40B4-BE49-F238E27FC236}">
                <a16:creationId xmlns:a16="http://schemas.microsoft.com/office/drawing/2014/main" id="{A86AE8A6-05EF-4E76-AAAD-41743692E9F9}"/>
              </a:ext>
            </a:extLst>
          </p:cNvPr>
          <p:cNvSpPr>
            <a:spLocks noChangeArrowheads="1"/>
          </p:cNvSpPr>
          <p:nvPr>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B871FE09-BB6E-4334-B0EA-E52395AA61B3}"/>
              </a:ext>
            </a:extLst>
          </p:cNvPr>
          <p:cNvSpPr txBox="1"/>
          <p:nvPr>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249706314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3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3"/>
            </p:custDataLst>
          </p:nvPr>
        </p:nvSpPr>
        <p:spPr>
          <a:xfrm>
            <a:off x="1505712" y="3556229"/>
            <a:ext cx="9180576" cy="523220"/>
          </a:xfrm>
          <a:prstGeom prst="rect">
            <a:avLst/>
          </a:prstGeom>
        </p:spPr>
        <p:txBody>
          <a:bodyPr vert="horz">
            <a:spAutoFit/>
          </a:bodyPr>
          <a:lstStyle>
            <a:lvl1pPr rtl="0">
              <a:lnSpc>
                <a:spcPct val="105000"/>
              </a:lnSpc>
              <a:defRPr sz="3400"/>
            </a:lvl1pPr>
          </a:lstStyle>
          <a:p>
            <a:r>
              <a:rPr lang="en-US"/>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4"/>
            </p:custDataLst>
          </p:nvPr>
        </p:nvSpPr>
        <p:spPr>
          <a:xfrm>
            <a:off x="1505712" y="4284630"/>
            <a:ext cx="9180576"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9" name="Slide Number">
            <a:extLst>
              <a:ext uri="{FF2B5EF4-FFF2-40B4-BE49-F238E27FC236}">
                <a16:creationId xmlns:a16="http://schemas.microsoft.com/office/drawing/2014/main" id="{FAEB6FCE-50CC-4F2B-A5B3-CB508EDFCD46}"/>
              </a:ext>
            </a:extLst>
          </p:cNvPr>
          <p:cNvSpPr>
            <a:spLocks noChangeArrowheads="1"/>
          </p:cNvSpPr>
          <p:nvPr>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97195F4E-ECA7-41A9-AFF3-0C4DAD103DA6}"/>
              </a:ext>
            </a:extLst>
          </p:cNvPr>
          <p:cNvSpPr txBox="1"/>
          <p:nvPr>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241169766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p:custDataLst>
              <p:tags r:id="rId3"/>
            </p:custDataLst>
          </p:nvPr>
        </p:nvSpPr>
        <p:spPr bwMode="ltGray">
          <a:xfrm>
            <a:off x="3413760" y="0"/>
            <a:ext cx="8778240" cy="6858000"/>
          </a:xfrm>
          <a:prstGeom prst="rect">
            <a:avLst/>
          </a:prstGeom>
          <a:solidFill>
            <a:schemeClr val="accent2">
              <a:lumMod val="40000"/>
              <a:lumOff val="6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5"/>
            </p:custDataLst>
          </p:nvPr>
        </p:nvSpPr>
        <p:spPr>
          <a:xfrm>
            <a:off x="554736" y="2744369"/>
            <a:ext cx="2514600" cy="769441"/>
          </a:xfrm>
        </p:spPr>
        <p:txBody>
          <a:bodyPr vert="horz" wrap="square" lIns="0" tIns="0" rIns="0" bIns="0" rtlCol="0" anchor="b" anchorCtr="0">
            <a:noAutofit/>
          </a:bodyPr>
          <a:lstStyle>
            <a:lvl1pPr rtl="0">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6"/>
            </p:custDataLst>
          </p:nvPr>
        </p:nvSpPr>
        <p:spPr>
          <a:xfrm>
            <a:off x="554736" y="3659644"/>
            <a:ext cx="2514600" cy="492443"/>
          </a:xfrm>
          <a:prstGeom prst="rect">
            <a:avLst/>
          </a:prstGeom>
        </p:spPr>
        <p:txBody>
          <a:bodyPr wrap="square">
            <a:sp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25B2DE14-9B3F-4199-B082-9FEB12CE57EA}"/>
              </a:ext>
            </a:extLst>
          </p:cNvPr>
          <p:cNvSpPr txBox="1"/>
          <p:nvPr>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8"/>
            </p:custDataLst>
          </p:nvPr>
        </p:nvSpPr>
        <p:spPr>
          <a:xfrm>
            <a:off x="554735" y="41597"/>
            <a:ext cx="2514601"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pic>
        <p:nvPicPr>
          <p:cNvPr id="11" name="Picture 10">
            <a:extLst>
              <a:ext uri="{FF2B5EF4-FFF2-40B4-BE49-F238E27FC236}">
                <a16:creationId xmlns:a16="http://schemas.microsoft.com/office/drawing/2014/main" id="{12A53449-F902-4AE5-ABB2-AB8BE2F1EF5B}"/>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bwMode="ltGray">
          <a:xfrm>
            <a:off x="10333971" y="6427373"/>
            <a:ext cx="1080178" cy="231466"/>
          </a:xfrm>
          <a:prstGeom prst="rect">
            <a:avLst/>
          </a:prstGeom>
        </p:spPr>
      </p:pic>
    </p:spTree>
    <p:extLst>
      <p:ext uri="{BB962C8B-B14F-4D97-AF65-F5344CB8AC3E}">
        <p14:creationId xmlns:p14="http://schemas.microsoft.com/office/powerpoint/2010/main" val="280941607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p:custDataLst>
              <p:tags r:id="rId3"/>
            </p:custDataLst>
          </p:nvPr>
        </p:nvSpPr>
        <p:spPr bwMode="ltGray">
          <a:xfrm>
            <a:off x="4364736" y="0"/>
            <a:ext cx="7827264" cy="6858000"/>
          </a:xfrm>
          <a:prstGeom prst="rect">
            <a:avLst/>
          </a:prstGeom>
          <a:solidFill>
            <a:schemeClr val="accent2">
              <a:lumMod val="40000"/>
              <a:lumOff val="6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dirty="0">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5"/>
            </p:custDataLst>
          </p:nvPr>
        </p:nvSpPr>
        <p:spPr>
          <a:xfrm>
            <a:off x="554736" y="2744369"/>
            <a:ext cx="3465576" cy="769441"/>
          </a:xfrm>
          <a:prstGeom prst="rect">
            <a:avLst/>
          </a:prstGeom>
        </p:spPr>
        <p:txBody>
          <a:bodyPr vert="horz" wrap="square" lIns="0" tIns="0" rIns="0" bIns="0" rtlCol="0" anchor="b" anchorCtr="0">
            <a:noAutofit/>
          </a:bodyPr>
          <a:lstStyle>
            <a:lvl1pPr rtl="0">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6"/>
            </p:custDataLst>
          </p:nvPr>
        </p:nvSpPr>
        <p:spPr>
          <a:xfrm>
            <a:off x="554735" y="3659644"/>
            <a:ext cx="3465575" cy="246221"/>
          </a:xfrm>
          <a:prstGeom prst="rect">
            <a:avLst/>
          </a:prstGeom>
        </p:spPr>
        <p:txBody>
          <a:bodyPr wrap="square">
            <a:sp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DA204BE1-D5C8-4D03-9090-21D41FEC78E0}"/>
              </a:ext>
            </a:extLst>
          </p:cNvPr>
          <p:cNvSpPr txBox="1"/>
          <p:nvPr>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8"/>
            </p:custDataLst>
          </p:nvPr>
        </p:nvSpPr>
        <p:spPr>
          <a:xfrm>
            <a:off x="554735" y="41597"/>
            <a:ext cx="3465577"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pic>
        <p:nvPicPr>
          <p:cNvPr id="11" name="Picture 10">
            <a:extLst>
              <a:ext uri="{FF2B5EF4-FFF2-40B4-BE49-F238E27FC236}">
                <a16:creationId xmlns:a16="http://schemas.microsoft.com/office/drawing/2014/main" id="{BA04D873-87D3-4FE1-B7AA-942265F0FE64}"/>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bwMode="ltGray">
          <a:xfrm>
            <a:off x="10333971" y="6427373"/>
            <a:ext cx="1080178" cy="231466"/>
          </a:xfrm>
          <a:prstGeom prst="rect">
            <a:avLst/>
          </a:prstGeom>
        </p:spPr>
      </p:pic>
    </p:spTree>
    <p:extLst>
      <p:ext uri="{BB962C8B-B14F-4D97-AF65-F5344CB8AC3E}">
        <p14:creationId xmlns:p14="http://schemas.microsoft.com/office/powerpoint/2010/main" val="257509887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p:custDataLst>
              <p:tags r:id="rId3"/>
            </p:custDataLst>
          </p:nvPr>
        </p:nvSpPr>
        <p:spPr bwMode="ltGray">
          <a:xfrm>
            <a:off x="6092952" y="0"/>
            <a:ext cx="6099048" cy="6858000"/>
          </a:xfrm>
          <a:prstGeom prst="rect">
            <a:avLst/>
          </a:prstGeom>
          <a:solidFill>
            <a:schemeClr val="accent2">
              <a:lumMod val="40000"/>
              <a:lumOff val="6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dirty="0">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72212"/>
            <a:ext cx="5065776" cy="731520"/>
          </a:xfrm>
        </p:spPr>
        <p:txBody>
          <a:bodyPr vert="horz"/>
          <a:lstStyle>
            <a:lvl1pPr rtl="0">
              <a:defRPr/>
            </a:lvl1p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919250"/>
            <a:ext cx="5065776"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pic>
        <p:nvPicPr>
          <p:cNvPr id="11" name="Picture 10">
            <a:extLst>
              <a:ext uri="{FF2B5EF4-FFF2-40B4-BE49-F238E27FC236}">
                <a16:creationId xmlns:a16="http://schemas.microsoft.com/office/drawing/2014/main" id="{724C42AA-D6A4-44A5-A052-71691B7E0027}"/>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bwMode="ltGray">
          <a:xfrm>
            <a:off x="10333971" y="6427373"/>
            <a:ext cx="1080178" cy="231466"/>
          </a:xfrm>
          <a:prstGeom prst="rect">
            <a:avLst/>
          </a:prstGeom>
        </p:spPr>
      </p:pic>
    </p:spTree>
    <p:extLst>
      <p:ext uri="{BB962C8B-B14F-4D97-AF65-F5344CB8AC3E}">
        <p14:creationId xmlns:p14="http://schemas.microsoft.com/office/powerpoint/2010/main" val="35409616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Contrast 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874AF67-BBA0-48F4-BB9F-52963443351B}"/>
              </a:ext>
            </a:extLst>
          </p:cNvPr>
          <p:cNvGraphicFramePr>
            <a:graphicFrameLocks noChangeAspect="1"/>
          </p:cNvGraphicFramePr>
          <p:nvPr userDrawn="1">
            <p:custDataLst>
              <p:tags r:id="rId1"/>
            </p:custDataLst>
            <p:extLst>
              <p:ext uri="{D42A27DB-BD31-4B8C-83A1-F6EECF244321}">
                <p14:modId xmlns:p14="http://schemas.microsoft.com/office/powerpoint/2010/main" val="4487540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3" name="Object 2" hidden="1">
                        <a:extLst>
                          <a:ext uri="{FF2B5EF4-FFF2-40B4-BE49-F238E27FC236}">
                            <a16:creationId xmlns:a16="http://schemas.microsoft.com/office/drawing/2014/main" id="{5874AF67-BBA0-48F4-BB9F-5296344335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FFD811C7-78A7-40EC-921D-C6DE44098C7F}"/>
              </a:ext>
            </a:extLst>
          </p:cNvPr>
          <p:cNvPicPr>
            <a:picLocks/>
          </p:cNvPicPr>
          <p:nvPr userDrawn="1"/>
        </p:nvPicPr>
        <p:blipFill rotWithShape="1">
          <a:blip r:embed="rId8" cstate="email">
            <a:extLst>
              <a:ext uri="{28A0092B-C50C-407E-A947-70E740481C1C}">
                <a14:useLocalDpi xmlns:a14="http://schemas.microsoft.com/office/drawing/2010/main"/>
              </a:ext>
            </a:extLst>
          </a:blip>
          <a:srcRect/>
          <a:stretch/>
        </p:blipFill>
        <p:spPr>
          <a:xfrm>
            <a:off x="6591301" y="-9524"/>
            <a:ext cx="5600700" cy="6867523"/>
          </a:xfrm>
          <a:prstGeom prst="rect">
            <a:avLst/>
          </a:prstGeom>
        </p:spPr>
      </p:pic>
      <p:pic>
        <p:nvPicPr>
          <p:cNvPr id="8" name="Picture 7">
            <a:extLst>
              <a:ext uri="{FF2B5EF4-FFF2-40B4-BE49-F238E27FC236}">
                <a16:creationId xmlns:a16="http://schemas.microsoft.com/office/drawing/2014/main" id="{B8D0D0C5-752E-4BB0-8F36-BDBCDBB96898}"/>
              </a:ext>
            </a:extLst>
          </p:cNvPr>
          <p:cNvPicPr>
            <a:picLocks noChangeAspect="1"/>
          </p:cNvPicPr>
          <p:nvPr userDrawn="1"/>
        </p:nvPicPr>
        <p:blipFill>
          <a:blip r:embed="rId9" cstate="email">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a:ext>
            </a:extLst>
          </a:blip>
          <a:stretch>
            <a:fillRect/>
          </a:stretch>
        </p:blipFill>
        <p:spPr bwMode="ltGray">
          <a:xfrm>
            <a:off x="566738" y="541606"/>
            <a:ext cx="2342236" cy="501906"/>
          </a:xfrm>
          <a:prstGeom prst="rect">
            <a:avLst/>
          </a:prstGeom>
        </p:spPr>
      </p:pic>
      <p:sp>
        <p:nvSpPr>
          <p:cNvPr id="9" name="Documenttype">
            <a:extLst>
              <a:ext uri="{FF2B5EF4-FFF2-40B4-BE49-F238E27FC236}">
                <a16:creationId xmlns:a16="http://schemas.microsoft.com/office/drawing/2014/main" id="{C694495F-F59F-4DC6-8E68-ED716C5790F2}"/>
              </a:ext>
            </a:extLst>
          </p:cNvPr>
          <p:cNvSpPr>
            <a:spLocks noGrp="1"/>
          </p:cNvSpPr>
          <p:nvPr>
            <p:ph type="body" sz="quarter" idx="13" hasCustomPrompt="1"/>
            <p:custDataLst>
              <p:tags r:id="rId2"/>
            </p:custDataLst>
          </p:nvPr>
        </p:nvSpPr>
        <p:spPr bwMode="ltGray">
          <a:xfrm>
            <a:off x="566737" y="6240955"/>
            <a:ext cx="5770561"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l">
              <a:defRPr lang="en-US" sz="1400" dirty="0">
                <a:solidFill>
                  <a:schemeClr val="tx1"/>
                </a:solidFill>
              </a:defRPr>
            </a:lvl1pPr>
          </a:lstStyle>
          <a:p>
            <a:pPr lvl="0">
              <a:buNone/>
            </a:pPr>
            <a:r>
              <a:rPr lang="en-US"/>
              <a:t>Edit date or title/role</a:t>
            </a:r>
          </a:p>
        </p:txBody>
      </p:sp>
      <p:sp>
        <p:nvSpPr>
          <p:cNvPr id="11" name="Subtitle">
            <a:extLst>
              <a:ext uri="{FF2B5EF4-FFF2-40B4-BE49-F238E27FC236}">
                <a16:creationId xmlns:a16="http://schemas.microsoft.com/office/drawing/2014/main" id="{872101BA-5182-4B67-B9E6-844CDC417BF3}"/>
              </a:ext>
            </a:extLst>
          </p:cNvPr>
          <p:cNvSpPr>
            <a:spLocks noGrp="1"/>
          </p:cNvSpPr>
          <p:nvPr>
            <p:ph type="subTitle" idx="1" hasCustomPrompt="1"/>
            <p:custDataLst>
              <p:tags r:id="rId3"/>
            </p:custDataLst>
          </p:nvPr>
        </p:nvSpPr>
        <p:spPr bwMode="ltGray">
          <a:xfrm>
            <a:off x="566737" y="4577434"/>
            <a:ext cx="5770561" cy="55399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l">
              <a:defRPr lang="en-US" sz="1800" dirty="0">
                <a:solidFill>
                  <a:schemeClr val="tx1"/>
                </a:solidFill>
              </a:defRPr>
            </a:lvl1pPr>
          </a:lstStyle>
          <a:p>
            <a:pPr lvl="0">
              <a:buNone/>
            </a:pPr>
            <a:r>
              <a:rPr lang="en-US"/>
              <a:t>Click to edit </a:t>
            </a:r>
            <a:br>
              <a:rPr lang="en-US"/>
            </a:br>
            <a:r>
              <a:rPr lang="en-US"/>
              <a:t>Master subtitle style</a:t>
            </a:r>
          </a:p>
        </p:txBody>
      </p:sp>
      <p:sp>
        <p:nvSpPr>
          <p:cNvPr id="12" name="Title">
            <a:extLst>
              <a:ext uri="{FF2B5EF4-FFF2-40B4-BE49-F238E27FC236}">
                <a16:creationId xmlns:a16="http://schemas.microsoft.com/office/drawing/2014/main" id="{87A489D3-4217-4E2F-95B5-FAD43E7C1F59}"/>
              </a:ext>
            </a:extLst>
          </p:cNvPr>
          <p:cNvSpPr>
            <a:spLocks noGrp="1"/>
          </p:cNvSpPr>
          <p:nvPr>
            <p:ph type="title" hasCustomPrompt="1"/>
            <p:custDataLst>
              <p:tags r:id="rId4"/>
            </p:custDataLst>
          </p:nvPr>
        </p:nvSpPr>
        <p:spPr bwMode="ltGray">
          <a:xfrm>
            <a:off x="566737" y="1595852"/>
            <a:ext cx="5770561" cy="184665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l">
              <a:defRPr lang="en-US" sz="4000" b="1" dirty="0">
                <a:solidFill>
                  <a:schemeClr val="tx1"/>
                </a:solidFill>
              </a:defRPr>
            </a:lvl1pPr>
          </a:lstStyle>
          <a:p>
            <a:pPr lvl="0"/>
            <a:r>
              <a:rPr lang="en-US"/>
              <a:t>Click to </a:t>
            </a:r>
            <a:br>
              <a:rPr lang="en-US"/>
            </a:br>
            <a:r>
              <a:rPr lang="en-US"/>
              <a:t>edit Master </a:t>
            </a:r>
            <a:br>
              <a:rPr lang="en-US"/>
            </a:br>
            <a:r>
              <a:rPr lang="en-US"/>
              <a:t>title style</a:t>
            </a:r>
          </a:p>
        </p:txBody>
      </p:sp>
      <p:cxnSp>
        <p:nvCxnSpPr>
          <p:cNvPr id="17" name="Straight Connector 16">
            <a:extLst>
              <a:ext uri="{FF2B5EF4-FFF2-40B4-BE49-F238E27FC236}">
                <a16:creationId xmlns:a16="http://schemas.microsoft.com/office/drawing/2014/main" id="{888D419A-C2BD-410E-B6C1-47DCA07CA2B4}"/>
              </a:ext>
            </a:extLst>
          </p:cNvPr>
          <p:cNvCxnSpPr>
            <a:cxnSpLocks/>
          </p:cNvCxnSpPr>
          <p:nvPr userDrawn="1"/>
        </p:nvCxnSpPr>
        <p:spPr bwMode="ltGray">
          <a:xfrm flipV="1">
            <a:off x="6464300" y="89099"/>
            <a:ext cx="0" cy="6679803"/>
          </a:xfrm>
          <a:prstGeom prst="line">
            <a:avLst/>
          </a:prstGeom>
          <a:ln w="6350" cap="flat">
            <a:solidFill>
              <a:schemeClr val="accent2"/>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A018BC53-7D9D-48F0-881E-72B5DCE010AB}"/>
              </a:ext>
            </a:extLst>
          </p:cNvPr>
          <p:cNvSpPr>
            <a:spLocks/>
          </p:cNvSpPr>
          <p:nvPr userDrawn="1"/>
        </p:nvSpPr>
        <p:spPr bwMode="ltGray">
          <a:xfrm>
            <a:off x="6700816" y="109506"/>
            <a:ext cx="5381670" cy="6638987"/>
          </a:xfrm>
          <a:prstGeom prst="rect">
            <a:avLst/>
          </a:prstGeom>
          <a:noFill/>
          <a:ln w="3810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spTree>
    <p:extLst>
      <p:ext uri="{BB962C8B-B14F-4D97-AF65-F5344CB8AC3E}">
        <p14:creationId xmlns:p14="http://schemas.microsoft.com/office/powerpoint/2010/main" val="68741753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72" imgH="588" progId="TCLayout.ActiveDocument.1">
                  <p:embed/>
                </p:oleObj>
              </mc:Choice>
              <mc:Fallback>
                <p:oleObj name="think-cell Slide" r:id="rId10"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3"/>
            </p:custDataLst>
          </p:nvPr>
        </p:nvSpPr>
        <p:spPr>
          <a:xfrm>
            <a:off x="554736" y="172212"/>
            <a:ext cx="6967728" cy="731520"/>
          </a:xfrm>
        </p:spPr>
        <p:txBody>
          <a:bodyPr vert="horz"/>
          <a:lstStyle>
            <a:lvl1pPr rtl="0">
              <a:defRPr/>
            </a:lvl1pPr>
          </a:lstStyle>
          <a:p>
            <a:r>
              <a:rPr lang="en-US"/>
              <a:t>Click to edit Master title style</a:t>
            </a:r>
          </a:p>
        </p:txBody>
      </p:sp>
      <p:sp>
        <p:nvSpPr>
          <p:cNvPr id="7" name="RectangleLight">
            <a:extLst>
              <a:ext uri="{FF2B5EF4-FFF2-40B4-BE49-F238E27FC236}">
                <a16:creationId xmlns:a16="http://schemas.microsoft.com/office/drawing/2014/main" id="{2365F90A-9CD8-40EE-93CD-2729135A9569}"/>
              </a:ext>
            </a:extLst>
          </p:cNvPr>
          <p:cNvSpPr/>
          <p:nvPr>
            <p:custDataLst>
              <p:tags r:id="rId4"/>
            </p:custDataLst>
          </p:nvPr>
        </p:nvSpPr>
        <p:spPr bwMode="ltGray">
          <a:xfrm>
            <a:off x="7830312" y="0"/>
            <a:ext cx="4361688" cy="6858000"/>
          </a:xfrm>
          <a:prstGeom prst="rect">
            <a:avLst/>
          </a:prstGeom>
          <a:solidFill>
            <a:schemeClr val="accent2">
              <a:lumMod val="40000"/>
              <a:lumOff val="6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dirty="0">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6"/>
            </p:custDataLst>
          </p:nvPr>
        </p:nvSpPr>
        <p:spPr>
          <a:xfrm>
            <a:off x="554736" y="919250"/>
            <a:ext cx="6967728"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F25A304F-F50E-4F96-991D-CFEB07060178}"/>
              </a:ext>
            </a:extLst>
          </p:cNvPr>
          <p:cNvSpPr txBox="1"/>
          <p:nvPr>
            <p:custDataLst>
              <p:tags r:id="rId7"/>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solidFill>
                  <a:schemeClr val="tx1"/>
                </a:solidFill>
              </a:rPr>
              <a:t>Source: …</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pic>
        <p:nvPicPr>
          <p:cNvPr id="11" name="Picture 10">
            <a:extLst>
              <a:ext uri="{FF2B5EF4-FFF2-40B4-BE49-F238E27FC236}">
                <a16:creationId xmlns:a16="http://schemas.microsoft.com/office/drawing/2014/main" id="{9AD1CB9A-6F8E-4CE9-8249-C06D8DEA8A87}"/>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bwMode="ltGray">
          <a:xfrm>
            <a:off x="10333971" y="6427373"/>
            <a:ext cx="1080178" cy="231466"/>
          </a:xfrm>
          <a:prstGeom prst="rect">
            <a:avLst/>
          </a:prstGeom>
        </p:spPr>
      </p:pic>
    </p:spTree>
    <p:extLst>
      <p:ext uri="{BB962C8B-B14F-4D97-AF65-F5344CB8AC3E}">
        <p14:creationId xmlns:p14="http://schemas.microsoft.com/office/powerpoint/2010/main" val="305518371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p:cSld name="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p:custDataLst>
              <p:tags r:id="rId3"/>
            </p:custDataLst>
          </p:nvPr>
        </p:nvSpPr>
        <p:spPr bwMode="ltGray">
          <a:xfrm>
            <a:off x="8781416" y="0"/>
            <a:ext cx="3410584" cy="6858000"/>
          </a:xfrm>
          <a:prstGeom prst="rect">
            <a:avLst/>
          </a:prstGeom>
          <a:solidFill>
            <a:schemeClr val="accent2">
              <a:lumMod val="40000"/>
              <a:lumOff val="6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noProof="0" dirty="0">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chemeClr val="tx1"/>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72212"/>
            <a:ext cx="7918704" cy="731520"/>
          </a:xfrm>
        </p:spPr>
        <p:txBody>
          <a:bodyPr vert="horz"/>
          <a:lstStyle>
            <a:lvl1pPr rtl="0">
              <a:defRPr/>
            </a:lvl1p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919250"/>
            <a:ext cx="7918704" cy="246221"/>
          </a:xfrm>
          <a:prstGeom prst="rect">
            <a:avLst/>
          </a:prstGeom>
        </p:spPr>
        <p:txBody>
          <a:bodyPr wrap="square">
            <a:spAutoFit/>
          </a:bodyPr>
          <a:lstStyle>
            <a:lvl1pPr marL="0" indent="0" algn="l" rtl="0">
              <a:buNone/>
              <a:defRPr sz="1600" b="0" u="none"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pic>
        <p:nvPicPr>
          <p:cNvPr id="11" name="Picture 10">
            <a:extLst>
              <a:ext uri="{FF2B5EF4-FFF2-40B4-BE49-F238E27FC236}">
                <a16:creationId xmlns:a16="http://schemas.microsoft.com/office/drawing/2014/main" id="{E340A8E4-4368-4B84-94BF-6019EF917067}"/>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bwMode="ltGray">
          <a:xfrm>
            <a:off x="10333971" y="6427373"/>
            <a:ext cx="1080178" cy="231466"/>
          </a:xfrm>
          <a:prstGeom prst="rect">
            <a:avLst/>
          </a:prstGeom>
        </p:spPr>
      </p:pic>
    </p:spTree>
    <p:extLst>
      <p:ext uri="{BB962C8B-B14F-4D97-AF65-F5344CB8AC3E}">
        <p14:creationId xmlns:p14="http://schemas.microsoft.com/office/powerpoint/2010/main" val="51036819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58AAF75-30DC-408A-933A-149F2D14D18F}"/>
              </a:ext>
            </a:extLst>
          </p:cNvPr>
          <p:cNvSpPr/>
          <p:nvPr>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p:custDataLst>
              <p:tags r:id="rId3"/>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4"/>
            </p:custDataLst>
          </p:nvPr>
        </p:nvSpPr>
        <p:spPr>
          <a:xfrm>
            <a:off x="554736" y="941653"/>
            <a:ext cx="11082528" cy="384721"/>
          </a:xfrm>
        </p:spPr>
        <p:txBody>
          <a:bodyPr vert="horz">
            <a:spAutoFit/>
          </a:bodyPr>
          <a:lstStyle>
            <a:lvl1pPr rtl="0">
              <a:defRPr/>
            </a:lvl1pPr>
          </a:lstStyle>
          <a:p>
            <a:r>
              <a:rPr lang="en-US"/>
              <a:t>Click to edit Master title style</a:t>
            </a:r>
          </a:p>
        </p:txBody>
      </p:sp>
      <p:sp>
        <p:nvSpPr>
          <p:cNvPr id="10" name="5. Source" hidden="1">
            <a:extLst>
              <a:ext uri="{FF2B5EF4-FFF2-40B4-BE49-F238E27FC236}">
                <a16:creationId xmlns:a16="http://schemas.microsoft.com/office/drawing/2014/main" id="{81E2484B-3E40-408C-A350-5EB40C8A09F0}"/>
              </a:ext>
            </a:extLst>
          </p:cNvPr>
          <p:cNvSpPr txBox="1"/>
          <p:nvPr>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pic>
        <p:nvPicPr>
          <p:cNvPr id="11" name="Picture 10">
            <a:extLst>
              <a:ext uri="{FF2B5EF4-FFF2-40B4-BE49-F238E27FC236}">
                <a16:creationId xmlns:a16="http://schemas.microsoft.com/office/drawing/2014/main" id="{E1ED0DE2-B5A4-4EAC-A05E-1D371A52DD1A}"/>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bwMode="ltGray">
          <a:xfrm>
            <a:off x="10333971" y="6427373"/>
            <a:ext cx="1080178" cy="231466"/>
          </a:xfrm>
          <a:prstGeom prst="rect">
            <a:avLst/>
          </a:prstGeom>
        </p:spPr>
      </p:pic>
    </p:spTree>
    <p:extLst>
      <p:ext uri="{BB962C8B-B14F-4D97-AF65-F5344CB8AC3E}">
        <p14:creationId xmlns:p14="http://schemas.microsoft.com/office/powerpoint/2010/main" val="354082416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Slide Number">
            <a:extLst>
              <a:ext uri="{FF2B5EF4-FFF2-40B4-BE49-F238E27FC236}">
                <a16:creationId xmlns:a16="http://schemas.microsoft.com/office/drawing/2014/main" id="{6982A9EE-ED1D-4D7E-84CA-3C36D0891D68}"/>
              </a:ext>
            </a:extLst>
          </p:cNvPr>
          <p:cNvSpPr>
            <a:spLocks noChangeArrowheads="1"/>
          </p:cNvSpPr>
          <p:nvPr>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09F9A864-CDB7-4063-BBF8-591908AA18D0}"/>
              </a:ext>
            </a:extLst>
          </p:cNvPr>
          <p:cNvSpPr txBox="1"/>
          <p:nvPr>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pic>
        <p:nvPicPr>
          <p:cNvPr id="6" name="Picture 5">
            <a:extLst>
              <a:ext uri="{FF2B5EF4-FFF2-40B4-BE49-F238E27FC236}">
                <a16:creationId xmlns:a16="http://schemas.microsoft.com/office/drawing/2014/main" id="{57AD87F9-3508-4CC3-9B9C-BA5C8AB245C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ltGray">
          <a:xfrm>
            <a:off x="10333971" y="6427373"/>
            <a:ext cx="1080178" cy="231466"/>
          </a:xfrm>
          <a:prstGeom prst="rect">
            <a:avLst/>
          </a:prstGeom>
        </p:spPr>
      </p:pic>
    </p:spTree>
    <p:extLst>
      <p:ext uri="{BB962C8B-B14F-4D97-AF65-F5344CB8AC3E}">
        <p14:creationId xmlns:p14="http://schemas.microsoft.com/office/powerpoint/2010/main" val="38630075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5. Source" hidden="1">
            <a:extLst>
              <a:ext uri="{FF2B5EF4-FFF2-40B4-BE49-F238E27FC236}">
                <a16:creationId xmlns:a16="http://schemas.microsoft.com/office/drawing/2014/main" id="{330AE89A-7771-4A6E-A02D-893DCB66C876}"/>
              </a:ext>
            </a:extLst>
          </p:cNvPr>
          <p:cNvSpPr txBox="1"/>
          <p:nvPr>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pic>
        <p:nvPicPr>
          <p:cNvPr id="5" name="Picture 4">
            <a:extLst>
              <a:ext uri="{FF2B5EF4-FFF2-40B4-BE49-F238E27FC236}">
                <a16:creationId xmlns:a16="http://schemas.microsoft.com/office/drawing/2014/main" id="{CE28F0A6-3B65-44B7-980D-1F560792E3D1}"/>
              </a:ext>
            </a:extLst>
          </p:cNvPr>
          <p:cNvPicPr>
            <a:picLocks noChangeAspect="1"/>
          </p:cNvPicPr>
          <p:nvPr/>
        </p:nvPicPr>
        <p:blipFill>
          <a:blip r:embed="rId6"/>
          <a:stretch>
            <a:fillRect/>
          </a:stretch>
        </p:blipFill>
        <p:spPr bwMode="ltGray">
          <a:xfrm>
            <a:off x="4351861" y="3055257"/>
            <a:ext cx="3488278" cy="747486"/>
          </a:xfrm>
          <a:prstGeom prst="rect">
            <a:avLst/>
          </a:prstGeom>
        </p:spPr>
      </p:pic>
    </p:spTree>
    <p:extLst>
      <p:ext uri="{BB962C8B-B14F-4D97-AF65-F5344CB8AC3E}">
        <p14:creationId xmlns:p14="http://schemas.microsoft.com/office/powerpoint/2010/main" val="46647050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cSld name="1_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2D2E0F6-5BB5-47A0-8E4A-CD4E6673B199}"/>
              </a:ext>
            </a:extLst>
          </p:cNvPr>
          <p:cNvSpPr/>
          <p:nvPr>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dirty="0">
              <a:solidFill>
                <a:schemeClr val="bg1"/>
              </a:solidFill>
              <a:latin typeface="Georgia" panose="02040502050405020303" pitchFamily="18" charset="0"/>
              <a:ea typeface="+mj-ea"/>
              <a:cs typeface="+mj-cs"/>
              <a:sym typeface="Georgia" panose="02040502050405020303" pitchFamily="18" charset="0"/>
            </a:endParaRPr>
          </a:p>
        </p:txBody>
      </p:sp>
      <p:sp>
        <p:nvSpPr>
          <p:cNvPr id="6" name="RectangleLight">
            <a:extLst>
              <a:ext uri="{FF2B5EF4-FFF2-40B4-BE49-F238E27FC236}">
                <a16:creationId xmlns:a16="http://schemas.microsoft.com/office/drawing/2014/main" id="{3FA229FA-A3E6-464F-8FAE-54175450EBEB}"/>
              </a:ext>
            </a:extLst>
          </p:cNvPr>
          <p:cNvSpPr/>
          <p:nvPr>
            <p:custDataLst>
              <p:tags r:id="rId3"/>
            </p:custDataLst>
          </p:nvPr>
        </p:nvSpPr>
        <p:spPr bwMode="ltGray">
          <a:xfrm>
            <a:off x="4364736" y="0"/>
            <a:ext cx="7827264" cy="6858000"/>
          </a:xfrm>
          <a:prstGeom prst="rect">
            <a:avLst/>
          </a:prstGeom>
          <a:solidFill>
            <a:srgbClr val="E6E6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solidFill>
                <a:srgbClr val="F0F0F0"/>
              </a:solidFill>
              <a:latin typeface="Arial" panose="020B0604020202020204" pitchFamily="34" charset="0"/>
            </a:endParaRPr>
          </a:p>
        </p:txBody>
      </p:sp>
      <p:sp>
        <p:nvSpPr>
          <p:cNvPr id="16" name="SlideLogoText" hidden="1">
            <a:extLst>
              <a:ext uri="{FF2B5EF4-FFF2-40B4-BE49-F238E27FC236}">
                <a16:creationId xmlns:a16="http://schemas.microsoft.com/office/drawing/2014/main" id="{2D4C39DE-34D3-430B-A68C-3662DBF9F427}"/>
              </a:ext>
            </a:extLst>
          </p:cNvPr>
          <p:cNvSpPr txBox="1"/>
          <p:nvPr>
            <p:custDataLst>
              <p:tags r:id="rId4"/>
            </p:custDataLst>
          </p:nvPr>
        </p:nvSpPr>
        <p:spPr bwMode="black">
          <a:xfrm>
            <a:off x="10709936" y="6499381"/>
            <a:ext cx="64"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kern="1200" dirty="0">
              <a:solidFill>
                <a:schemeClr val="tx1"/>
              </a:solidFill>
              <a:latin typeface="+mn-lt"/>
              <a:ea typeface="+mn-ea"/>
              <a:cs typeface="Arial" panose="020B0604020202020204" pitchFamily="34" charset="0"/>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6"/>
            </p:custDataLst>
          </p:nvPr>
        </p:nvSpPr>
        <p:spPr>
          <a:xfrm>
            <a:off x="554736" y="2744369"/>
            <a:ext cx="3465576" cy="769441"/>
          </a:xfrm>
          <a:prstGeom prst="rect">
            <a:avLst/>
          </a:prstGeom>
        </p:spPr>
        <p:txBody>
          <a:bodyPr wrap="square" anchor="b">
            <a:noAutofit/>
          </a:bodyPr>
          <a:lstStyle>
            <a:lvl1pPr algn="l">
              <a:defRPr>
                <a:solidFill>
                  <a:schemeClr val="tx1"/>
                </a:solidFill>
              </a:defRPr>
            </a:lvl1pPr>
          </a:lstStyle>
          <a:p>
            <a:r>
              <a:rPr lang="en-US"/>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7"/>
            </p:custDataLst>
          </p:nvPr>
        </p:nvSpPr>
        <p:spPr>
          <a:xfrm>
            <a:off x="554735" y="3659644"/>
            <a:ext cx="3465575" cy="246221"/>
          </a:xfrm>
        </p:spPr>
        <p:txBody>
          <a:bodyPr wrap="square">
            <a:spAutoFit/>
          </a:bodyPr>
          <a:lstStyle>
            <a:lvl1pPr marL="0" indent="0" algn="l">
              <a:buNone/>
              <a:defRPr sz="16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DA204BE1-D5C8-4D03-9090-21D41FEC78E0}"/>
              </a:ext>
            </a:extLst>
          </p:cNvPr>
          <p:cNvSpPr txBox="1"/>
          <p:nvPr>
            <p:custDataLst>
              <p:tags r:id="rId8"/>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
        <p:nvSpPr>
          <p:cNvPr id="15" name="1. On-page tracker">
            <a:extLst>
              <a:ext uri="{FF2B5EF4-FFF2-40B4-BE49-F238E27FC236}">
                <a16:creationId xmlns:a16="http://schemas.microsoft.com/office/drawing/2014/main" id="{1ADFA379-EDDB-4C62-A3BB-AC227312C688}"/>
              </a:ext>
            </a:extLst>
          </p:cNvPr>
          <p:cNvSpPr>
            <a:spLocks noGrp="1"/>
          </p:cNvSpPr>
          <p:nvPr>
            <p:ph type="body" sz="quarter" idx="17" hasCustomPrompt="1"/>
            <p:custDataLst>
              <p:tags r:id="rId9"/>
            </p:custDataLst>
          </p:nvPr>
        </p:nvSpPr>
        <p:spPr>
          <a:xfrm>
            <a:off x="7159752"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360978218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p:cSld name="Contrast 3/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B19533A-7C36-4239-BCB1-336E4EF4EA9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73" imgH="473" progId="TCLayout.ActiveDocument.1">
                  <p:embed/>
                </p:oleObj>
              </mc:Choice>
              <mc:Fallback>
                <p:oleObj name="think-cell Slide" r:id="rId11" imgW="473" imgH="473" progId="TCLayout.ActiveDocument.1">
                  <p:embed/>
                  <p:pic>
                    <p:nvPicPr>
                      <p:cNvPr id="3" name="Object 2" hidden="1">
                        <a:extLst>
                          <a:ext uri="{FF2B5EF4-FFF2-40B4-BE49-F238E27FC236}">
                            <a16:creationId xmlns:a16="http://schemas.microsoft.com/office/drawing/2014/main" id="{3B19533A-7C36-4239-BCB1-336E4EF4EA93}"/>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8F94EA0-F844-4358-BAB1-09AA056D6AC4}"/>
              </a:ext>
            </a:extLst>
          </p:cNvPr>
          <p:cNvSpPr/>
          <p:nvPr>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2500" b="1" i="0" u="none" strike="noStrike" kern="1200" cap="none" spc="0" normalizeH="0" baseline="0" noProof="0" dirty="0">
              <a:ln>
                <a:noFill/>
              </a:ln>
              <a:solidFill>
                <a:srgbClr val="051C2C"/>
              </a:solidFill>
              <a:effectLst/>
              <a:uLnTx/>
              <a:uFillTx/>
              <a:latin typeface="Georgia" panose="02040502050405020303" pitchFamily="18" charset="0"/>
              <a:ea typeface="+mj-ea"/>
              <a:cs typeface="+mj-cs"/>
              <a:sym typeface="Georgia" panose="02040502050405020303" pitchFamily="18" charset="0"/>
            </a:endParaRPr>
          </a:p>
        </p:txBody>
      </p:sp>
      <p:sp>
        <p:nvSpPr>
          <p:cNvPr id="22" name="RectangleLight">
            <a:extLst>
              <a:ext uri="{FF2B5EF4-FFF2-40B4-BE49-F238E27FC236}">
                <a16:creationId xmlns:a16="http://schemas.microsoft.com/office/drawing/2014/main" id="{65BA59B8-E166-40EF-A08B-73C27149A153}"/>
              </a:ext>
            </a:extLst>
          </p:cNvPr>
          <p:cNvSpPr/>
          <p:nvPr>
            <p:custDataLst>
              <p:tags r:id="rId3"/>
            </p:custDataLst>
          </p:nvPr>
        </p:nvSpPr>
        <p:spPr bwMode="ltGray">
          <a:xfrm>
            <a:off x="8781416" y="0"/>
            <a:ext cx="341058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F0F0"/>
              </a:solidFill>
              <a:effectLst/>
              <a:uLnTx/>
              <a:uFillTx/>
              <a:latin typeface="Arial" panose="020B0604020202020204" pitchFamily="34" charset="0"/>
              <a:ea typeface="+mn-ea"/>
              <a:cs typeface="+mn-cs"/>
            </a:endParaRPr>
          </a:p>
        </p:txBody>
      </p:sp>
      <p:sp>
        <p:nvSpPr>
          <p:cNvPr id="17" name="SlideLogoText" hidden="1">
            <a:extLst>
              <a:ext uri="{FF2B5EF4-FFF2-40B4-BE49-F238E27FC236}">
                <a16:creationId xmlns:a16="http://schemas.microsoft.com/office/drawing/2014/main" id="{609F85FD-B74A-4A4E-BFA9-7668DD6BCB90}"/>
              </a:ext>
            </a:extLst>
          </p:cNvPr>
          <p:cNvSpPr txBox="1"/>
          <p:nvPr>
            <p:custDataLst>
              <p:tags r:id="rId4"/>
            </p:custDataLst>
          </p:nvPr>
        </p:nvSpPr>
        <p:spPr bwMode="black">
          <a:xfrm>
            <a:off x="10709936" y="6499381"/>
            <a:ext cx="64"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Arial"/>
              <a:ea typeface="+mn-ea"/>
              <a:cs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rgbClr val="FFFFFF"/>
                </a:solidFill>
                <a:effectLst/>
                <a:uLnTx/>
                <a:uFillTx/>
                <a:latin typeface="Arial"/>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FFFFFF"/>
              </a:solidFill>
              <a:effectLst/>
              <a:uLnTx/>
              <a:uFillTx/>
              <a:latin typeface="Arial"/>
              <a:ea typeface="+mn-ea"/>
              <a:cs typeface="Arial" panose="020B0604020202020204" pitchFamily="34" charset="0"/>
            </a:endParaRPr>
          </a:p>
        </p:txBody>
      </p:sp>
      <p:sp>
        <p:nvSpPr>
          <p:cNvPr id="19" name="5. Source" hidden="1">
            <a:extLst>
              <a:ext uri="{FF2B5EF4-FFF2-40B4-BE49-F238E27FC236}">
                <a16:creationId xmlns:a16="http://schemas.microsoft.com/office/drawing/2014/main" id="{4F4B7457-0497-46CF-9E9B-69EB8E74CC15}"/>
              </a:ext>
            </a:extLst>
          </p:cNvPr>
          <p:cNvSpPr txBox="1"/>
          <p:nvPr>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Source: …</a:t>
            </a:r>
          </a:p>
        </p:txBody>
      </p:sp>
      <p:sp>
        <p:nvSpPr>
          <p:cNvPr id="21" name="2. Slide Title">
            <a:extLst>
              <a:ext uri="{FF2B5EF4-FFF2-40B4-BE49-F238E27FC236}">
                <a16:creationId xmlns:a16="http://schemas.microsoft.com/office/drawing/2014/main" id="{7387EF73-467A-4B89-B365-A62C8CF7BE39}"/>
              </a:ext>
            </a:extLst>
          </p:cNvPr>
          <p:cNvSpPr>
            <a:spLocks noGrp="1"/>
          </p:cNvSpPr>
          <p:nvPr>
            <p:ph type="title"/>
            <p:custDataLst>
              <p:tags r:id="rId7"/>
            </p:custDataLst>
          </p:nvPr>
        </p:nvSpPr>
        <p:spPr>
          <a:xfrm>
            <a:off x="554736" y="182372"/>
            <a:ext cx="7918704" cy="731520"/>
          </a:xfrm>
        </p:spPr>
        <p:txBody>
          <a:bodyPr vert="horz"/>
          <a:lstStyle>
            <a:lvl1pPr>
              <a:defRPr>
                <a:solidFill>
                  <a:schemeClr val="tx2"/>
                </a:solidFill>
              </a:defRPr>
            </a:lvl1pPr>
          </a:lstStyle>
          <a:p>
            <a:r>
              <a:rPr lang="en-US"/>
              <a:t>Click to edit Master title style</a:t>
            </a:r>
          </a:p>
        </p:txBody>
      </p:sp>
      <p:sp>
        <p:nvSpPr>
          <p:cNvPr id="27" name="3. Subtitle">
            <a:extLst>
              <a:ext uri="{FF2B5EF4-FFF2-40B4-BE49-F238E27FC236}">
                <a16:creationId xmlns:a16="http://schemas.microsoft.com/office/drawing/2014/main" id="{274629CD-1AB4-49FA-9F53-76F3C2EB06BF}"/>
              </a:ext>
            </a:extLst>
          </p:cNvPr>
          <p:cNvSpPr>
            <a:spLocks noGrp="1"/>
          </p:cNvSpPr>
          <p:nvPr>
            <p:ph type="subTitle" idx="1"/>
            <p:custDataLst>
              <p:tags r:id="rId8"/>
            </p:custDataLst>
          </p:nvPr>
        </p:nvSpPr>
        <p:spPr>
          <a:xfrm>
            <a:off x="554736" y="903861"/>
            <a:ext cx="7918704" cy="276999"/>
          </a:xfrm>
        </p:spPr>
        <p:txBody>
          <a:bodyPr anchor="ctr" anchorCtr="0"/>
          <a:lstStyle>
            <a:lvl1pPr>
              <a:defRPr>
                <a:solidFill>
                  <a:schemeClr val="tx2"/>
                </a:solidFill>
              </a:defRPr>
            </a:lvl1pPr>
          </a:lstStyle>
          <a:p>
            <a:r>
              <a:rPr lang="en-US" sz="1600"/>
              <a:t>Click to edit Master subtitle style</a:t>
            </a:r>
          </a:p>
        </p:txBody>
      </p:sp>
      <p:sp>
        <p:nvSpPr>
          <p:cNvPr id="28" name="1. On-page tracker">
            <a:extLst>
              <a:ext uri="{FF2B5EF4-FFF2-40B4-BE49-F238E27FC236}">
                <a16:creationId xmlns:a16="http://schemas.microsoft.com/office/drawing/2014/main" id="{DF5FDB83-729E-495E-B061-EB75DD93AD7B}"/>
              </a:ext>
            </a:extLst>
          </p:cNvPr>
          <p:cNvSpPr>
            <a:spLocks noGrp="1"/>
          </p:cNvSpPr>
          <p:nvPr>
            <p:ph type="body" sz="quarter" idx="17" hasCustomPrompt="1"/>
            <p:custDataLst>
              <p:tags r:id="rId9"/>
            </p:custDataLst>
          </p:nvPr>
        </p:nvSpPr>
        <p:spPr>
          <a:xfrm>
            <a:off x="9119860" y="78768"/>
            <a:ext cx="2520451" cy="123111"/>
          </a:xfrm>
        </p:spPr>
        <p:txBody>
          <a:bodyPr wrap="square"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258825173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cSld name="1_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5C86E70-6ADC-4EA2-90F2-373AC4FDE5D0}"/>
              </a:ext>
            </a:extLst>
          </p:cNvPr>
          <p:cNvSpPr/>
          <p:nvPr>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dirty="0">
              <a:solidFill>
                <a:schemeClr val="bg1"/>
              </a:solidFill>
              <a:latin typeface="Georgia" panose="02040502050405020303" pitchFamily="18" charset="0"/>
              <a:ea typeface="+mj-ea"/>
              <a:cs typeface="+mj-cs"/>
              <a:sym typeface="Georgia" panose="02040502050405020303" pitchFamily="18" charset="0"/>
            </a:endParaRPr>
          </a:p>
        </p:txBody>
      </p:sp>
      <p:sp>
        <p:nvSpPr>
          <p:cNvPr id="7" name="RectangleLight">
            <a:extLst>
              <a:ext uri="{FF2B5EF4-FFF2-40B4-BE49-F238E27FC236}">
                <a16:creationId xmlns:a16="http://schemas.microsoft.com/office/drawing/2014/main" id="{2365F90A-9CD8-40EE-93CD-2729135A9569}"/>
              </a:ext>
            </a:extLst>
          </p:cNvPr>
          <p:cNvSpPr/>
          <p:nvPr>
            <p:custDataLst>
              <p:tags r:id="rId3"/>
            </p:custDataLst>
          </p:nvPr>
        </p:nvSpPr>
        <p:spPr bwMode="ltGray">
          <a:xfrm>
            <a:off x="6092952" y="0"/>
            <a:ext cx="6099048" cy="6858000"/>
          </a:xfrm>
          <a:prstGeom prst="rect">
            <a:avLst/>
          </a:prstGeom>
          <a:solidFill>
            <a:srgbClr val="E6E6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solidFill>
                <a:srgbClr val="F0F0F0"/>
              </a:solidFill>
              <a:latin typeface="Arial" panose="020B0604020202020204" pitchFamily="34" charset="0"/>
            </a:endParaRPr>
          </a:p>
        </p:txBody>
      </p:sp>
      <p:sp>
        <p:nvSpPr>
          <p:cNvPr id="17" name="SlideLogoText" hidden="1">
            <a:extLst>
              <a:ext uri="{FF2B5EF4-FFF2-40B4-BE49-F238E27FC236}">
                <a16:creationId xmlns:a16="http://schemas.microsoft.com/office/drawing/2014/main" id="{609F85FD-B74A-4A4E-BFA9-7668DD6BCB90}"/>
              </a:ext>
            </a:extLst>
          </p:cNvPr>
          <p:cNvSpPr txBox="1"/>
          <p:nvPr>
            <p:custDataLst>
              <p:tags r:id="rId4"/>
            </p:custDataLst>
          </p:nvPr>
        </p:nvSpPr>
        <p:spPr bwMode="black">
          <a:xfrm>
            <a:off x="10709936" y="6499381"/>
            <a:ext cx="64"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kern="1200" dirty="0">
              <a:solidFill>
                <a:schemeClr val="tx1"/>
              </a:solidFill>
              <a:latin typeface="+mn-lt"/>
              <a:ea typeface="+mn-ea"/>
              <a:cs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22" name="5. Source" hidden="1">
            <a:extLst>
              <a:ext uri="{FF2B5EF4-FFF2-40B4-BE49-F238E27FC236}">
                <a16:creationId xmlns:a16="http://schemas.microsoft.com/office/drawing/2014/main" id="{F5E9C22A-A356-4521-A359-338A663DFEA2}"/>
              </a:ext>
            </a:extLst>
          </p:cNvPr>
          <p:cNvSpPr txBox="1"/>
          <p:nvPr>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
        <p:nvSpPr>
          <p:cNvPr id="20" name="1. On-page tracker">
            <a:extLst>
              <a:ext uri="{FF2B5EF4-FFF2-40B4-BE49-F238E27FC236}">
                <a16:creationId xmlns:a16="http://schemas.microsoft.com/office/drawing/2014/main" id="{0E1A178A-6BDC-4A0A-9F92-72F6EB95AD81}"/>
              </a:ext>
            </a:extLst>
          </p:cNvPr>
          <p:cNvSpPr>
            <a:spLocks noGrp="1"/>
          </p:cNvSpPr>
          <p:nvPr>
            <p:ph type="body" sz="quarter" idx="17" hasCustomPrompt="1"/>
            <p:custDataLst>
              <p:tags r:id="rId7"/>
            </p:custDataLst>
          </p:nvPr>
        </p:nvSpPr>
        <p:spPr>
          <a:xfrm>
            <a:off x="7159752" y="78768"/>
            <a:ext cx="4480560" cy="123111"/>
          </a:xfrm>
        </p:spPr>
        <p:txBody>
          <a:bodyPr anchor="ctr" anchorCtr="0">
            <a:spAutoFit/>
          </a:bodyPr>
          <a:lstStyle>
            <a:lvl1pPr algn="r">
              <a:defRPr sz="800">
                <a:latin typeface="+mn-lt"/>
              </a:defRPr>
            </a:lvl1pPr>
          </a:lstStyle>
          <a:p>
            <a:pPr lvl="0"/>
            <a:r>
              <a:rPr lang="en-US"/>
              <a:t>Chapter › Topic</a:t>
            </a:r>
          </a:p>
        </p:txBody>
      </p:sp>
      <p:sp>
        <p:nvSpPr>
          <p:cNvPr id="24" name="2. Slide Title">
            <a:extLst>
              <a:ext uri="{FF2B5EF4-FFF2-40B4-BE49-F238E27FC236}">
                <a16:creationId xmlns:a16="http://schemas.microsoft.com/office/drawing/2014/main" id="{06A9E224-CFBD-42B8-A4C0-EFE2C017E523}"/>
              </a:ext>
            </a:extLst>
          </p:cNvPr>
          <p:cNvSpPr>
            <a:spLocks noGrp="1"/>
          </p:cNvSpPr>
          <p:nvPr>
            <p:ph type="title"/>
            <p:custDataLst>
              <p:tags r:id="rId8"/>
            </p:custDataLst>
          </p:nvPr>
        </p:nvSpPr>
        <p:spPr>
          <a:xfrm>
            <a:off x="554736" y="182372"/>
            <a:ext cx="5065776" cy="731520"/>
          </a:xfrm>
        </p:spPr>
        <p:txBody>
          <a:bodyPr/>
          <a:lstStyle/>
          <a:p>
            <a:r>
              <a:rPr lang="en-US"/>
              <a:t>Click to edit Master title style</a:t>
            </a:r>
          </a:p>
        </p:txBody>
      </p:sp>
      <p:sp>
        <p:nvSpPr>
          <p:cNvPr id="25" name="3. Subtitle">
            <a:extLst>
              <a:ext uri="{FF2B5EF4-FFF2-40B4-BE49-F238E27FC236}">
                <a16:creationId xmlns:a16="http://schemas.microsoft.com/office/drawing/2014/main" id="{F7FC2EC4-28A5-4B24-B46C-79BCB0964344}"/>
              </a:ext>
            </a:extLst>
          </p:cNvPr>
          <p:cNvSpPr>
            <a:spLocks noGrp="1"/>
          </p:cNvSpPr>
          <p:nvPr>
            <p:ph type="subTitle" idx="1"/>
            <p:custDataLst>
              <p:tags r:id="rId9"/>
            </p:custDataLst>
          </p:nvPr>
        </p:nvSpPr>
        <p:spPr>
          <a:xfrm>
            <a:off x="554736" y="903861"/>
            <a:ext cx="5065776" cy="276999"/>
          </a:xfrm>
        </p:spPr>
        <p:txBody>
          <a:bodyPr anchor="ctr" anchorCtr="0"/>
          <a:lstStyle/>
          <a:p>
            <a:r>
              <a:rPr lang="en-US" sz="1600"/>
              <a:t>Click to edit Master subtitle style</a:t>
            </a:r>
          </a:p>
        </p:txBody>
      </p:sp>
    </p:spTree>
    <p:extLst>
      <p:ext uri="{BB962C8B-B14F-4D97-AF65-F5344CB8AC3E}">
        <p14:creationId xmlns:p14="http://schemas.microsoft.com/office/powerpoint/2010/main" val="269827810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C75A63-1AAE-13C6-579C-541825FE7A54}"/>
              </a:ext>
            </a:extLst>
          </p:cNvPr>
          <p:cNvSpPr>
            <a:spLocks noGrp="1"/>
          </p:cNvSpPr>
          <p:nvPr>
            <p:ph idx="1"/>
          </p:nvPr>
        </p:nvSpPr>
        <p:spPr/>
        <p:txBody>
          <a:bodyPr/>
          <a:lstStyle>
            <a:lvl1pPr>
              <a:defRPr sz="2400"/>
            </a:lvl1pPr>
            <a:lvl2pPr>
              <a:defRPr sz="2200"/>
            </a:lvl2pPr>
            <a:lvl3pPr>
              <a:defRPr sz="1800"/>
            </a:lvl3pPr>
            <a:lvl4pPr>
              <a:defRPr sz="1600"/>
            </a:lvl4pPr>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6">
            <a:extLst>
              <a:ext uri="{FF2B5EF4-FFF2-40B4-BE49-F238E27FC236}">
                <a16:creationId xmlns:a16="http://schemas.microsoft.com/office/drawing/2014/main" id="{93A671CB-DB6E-BC75-9141-E34976E4DF8B}"/>
              </a:ext>
            </a:extLst>
          </p:cNvPr>
          <p:cNvSpPr>
            <a:spLocks noGrp="1"/>
          </p:cNvSpPr>
          <p:nvPr>
            <p:ph type="title"/>
          </p:nvPr>
        </p:nvSpPr>
        <p:spPr/>
        <p:txBody>
          <a:bodyPr>
            <a:normAutofit/>
          </a:bodyPr>
          <a:lstStyle>
            <a:lvl1pPr>
              <a:defRPr sz="2800" b="1"/>
            </a:lvl1pPr>
          </a:lstStyle>
          <a:p>
            <a:r>
              <a:rPr lang="en-GB"/>
              <a:t>Click to edit Master title style</a:t>
            </a:r>
            <a:endParaRPr lang="en-US"/>
          </a:p>
        </p:txBody>
      </p:sp>
      <p:sp>
        <p:nvSpPr>
          <p:cNvPr id="8" name="Date Placeholder 7">
            <a:extLst>
              <a:ext uri="{FF2B5EF4-FFF2-40B4-BE49-F238E27FC236}">
                <a16:creationId xmlns:a16="http://schemas.microsoft.com/office/drawing/2014/main" id="{813A91E5-3C6B-0462-A3A8-82D398143034}"/>
              </a:ext>
            </a:extLst>
          </p:cNvPr>
          <p:cNvSpPr>
            <a:spLocks noGrp="1"/>
          </p:cNvSpPr>
          <p:nvPr>
            <p:ph type="dt" sz="half" idx="10"/>
          </p:nvPr>
        </p:nvSpPr>
        <p:spPr>
          <a:xfrm>
            <a:off x="316681" y="562233"/>
            <a:ext cx="2743200" cy="365125"/>
          </a:xfrm>
        </p:spPr>
        <p:txBody>
          <a:bodyPr/>
          <a:lstStyle/>
          <a:p>
            <a:r>
              <a:rPr lang="en-GB" dirty="0"/>
              <a:t>17 November, 2023</a:t>
            </a:r>
            <a:endParaRPr lang="en-US" dirty="0"/>
          </a:p>
        </p:txBody>
      </p:sp>
    </p:spTree>
    <p:extLst>
      <p:ext uri="{BB962C8B-B14F-4D97-AF65-F5344CB8AC3E}">
        <p14:creationId xmlns:p14="http://schemas.microsoft.com/office/powerpoint/2010/main" val="24513754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257">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_Contrast 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874AF67-BBA0-48F4-BB9F-52963443351B}"/>
              </a:ext>
            </a:extLst>
          </p:cNvPr>
          <p:cNvGraphicFramePr>
            <a:graphicFrameLocks noChangeAspect="1"/>
          </p:cNvGraphicFramePr>
          <p:nvPr userDrawn="1">
            <p:custDataLst>
              <p:tags r:id="rId1"/>
            </p:custDataLst>
            <p:extLst>
              <p:ext uri="{D42A27DB-BD31-4B8C-83A1-F6EECF244321}">
                <p14:modId xmlns:p14="http://schemas.microsoft.com/office/powerpoint/2010/main" val="22329792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3" name="Object 2" hidden="1">
                        <a:extLst>
                          <a:ext uri="{FF2B5EF4-FFF2-40B4-BE49-F238E27FC236}">
                            <a16:creationId xmlns:a16="http://schemas.microsoft.com/office/drawing/2014/main" id="{5874AF67-BBA0-48F4-BB9F-5296344335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2" name="Freeform 20">
            <a:extLst>
              <a:ext uri="{FF2B5EF4-FFF2-40B4-BE49-F238E27FC236}">
                <a16:creationId xmlns:a16="http://schemas.microsoft.com/office/drawing/2014/main" id="{A797787D-1D14-434A-8707-FA4DCF9F0685}"/>
              </a:ext>
            </a:extLst>
          </p:cNvPr>
          <p:cNvSpPr/>
          <p:nvPr userDrawn="1"/>
        </p:nvSpPr>
        <p:spPr>
          <a:xfrm rot="2700000">
            <a:off x="10592009" y="545723"/>
            <a:ext cx="3082964" cy="2917480"/>
          </a:xfrm>
          <a:custGeom>
            <a:avLst/>
            <a:gdLst>
              <a:gd name="connsiteX0" fmla="*/ 0 w 3082964"/>
              <a:gd name="connsiteY0" fmla="*/ 165484 h 2917480"/>
              <a:gd name="connsiteX1" fmla="*/ 165484 w 3082964"/>
              <a:gd name="connsiteY1" fmla="*/ 0 h 2917480"/>
              <a:gd name="connsiteX2" fmla="*/ 585823 w 3082964"/>
              <a:gd name="connsiteY2" fmla="*/ 420339 h 2917480"/>
              <a:gd name="connsiteX3" fmla="*/ 585823 w 3082964"/>
              <a:gd name="connsiteY3" fmla="*/ 2331657 h 2917480"/>
              <a:gd name="connsiteX4" fmla="*/ 2497141 w 3082964"/>
              <a:gd name="connsiteY4" fmla="*/ 2331657 h 2917480"/>
              <a:gd name="connsiteX5" fmla="*/ 3082964 w 3082964"/>
              <a:gd name="connsiteY5" fmla="*/ 2917480 h 2917480"/>
              <a:gd name="connsiteX6" fmla="*/ 0 w 3082964"/>
              <a:gd name="connsiteY6" fmla="*/ 2917480 h 2917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2964" h="2917480">
                <a:moveTo>
                  <a:pt x="0" y="165484"/>
                </a:moveTo>
                <a:lnTo>
                  <a:pt x="165484" y="0"/>
                </a:lnTo>
                <a:lnTo>
                  <a:pt x="585823" y="420339"/>
                </a:lnTo>
                <a:lnTo>
                  <a:pt x="585823" y="2331657"/>
                </a:lnTo>
                <a:lnTo>
                  <a:pt x="2497141" y="2331657"/>
                </a:lnTo>
                <a:lnTo>
                  <a:pt x="3082964" y="2917480"/>
                </a:lnTo>
                <a:lnTo>
                  <a:pt x="0" y="2917480"/>
                </a:lnTo>
                <a:close/>
              </a:path>
            </a:pathLst>
          </a:custGeom>
          <a:solidFill>
            <a:srgbClr val="838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Freeform 21">
            <a:extLst>
              <a:ext uri="{FF2B5EF4-FFF2-40B4-BE49-F238E27FC236}">
                <a16:creationId xmlns:a16="http://schemas.microsoft.com/office/drawing/2014/main" id="{5D1A121F-8AD9-40B0-968F-D89B8BD7526A}"/>
              </a:ext>
            </a:extLst>
          </p:cNvPr>
          <p:cNvSpPr/>
          <p:nvPr userDrawn="1"/>
        </p:nvSpPr>
        <p:spPr>
          <a:xfrm rot="8100000">
            <a:off x="11624329" y="2079046"/>
            <a:ext cx="840500" cy="423534"/>
          </a:xfrm>
          <a:custGeom>
            <a:avLst/>
            <a:gdLst>
              <a:gd name="connsiteX0" fmla="*/ 0 w 840500"/>
              <a:gd name="connsiteY0" fmla="*/ 423534 h 423534"/>
              <a:gd name="connsiteX1" fmla="*/ 423534 w 840500"/>
              <a:gd name="connsiteY1" fmla="*/ 0 h 423534"/>
              <a:gd name="connsiteX2" fmla="*/ 627940 w 840500"/>
              <a:gd name="connsiteY2" fmla="*/ 0 h 423534"/>
              <a:gd name="connsiteX3" fmla="*/ 840500 w 840500"/>
              <a:gd name="connsiteY3" fmla="*/ 211767 h 423534"/>
              <a:gd name="connsiteX4" fmla="*/ 627940 w 840500"/>
              <a:gd name="connsiteY4" fmla="*/ 423534 h 423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0500" h="423534">
                <a:moveTo>
                  <a:pt x="0" y="423534"/>
                </a:moveTo>
                <a:lnTo>
                  <a:pt x="423534" y="0"/>
                </a:lnTo>
                <a:lnTo>
                  <a:pt x="627940" y="0"/>
                </a:lnTo>
                <a:cubicBezTo>
                  <a:pt x="745322" y="0"/>
                  <a:pt x="840500" y="94805"/>
                  <a:pt x="840500" y="211767"/>
                </a:cubicBezTo>
                <a:cubicBezTo>
                  <a:pt x="840500" y="328729"/>
                  <a:pt x="745322" y="423534"/>
                  <a:pt x="627940" y="423534"/>
                </a:cubicBezTo>
                <a:close/>
              </a:path>
            </a:pathLst>
          </a:custGeom>
          <a:solidFill>
            <a:srgbClr val="838383"/>
          </a:solidFill>
          <a:ln>
            <a:noFill/>
          </a:ln>
        </p:spPr>
        <p:txBody>
          <a:bodyPr spcFirstLastPara="1" wrap="square" lIns="91425" tIns="91425" rIns="91425" bIns="91425" anchor="ctr" anchorCtr="0">
            <a:noAutofit/>
          </a:bodyPr>
          <a:lstStyle/>
          <a:p>
            <a:endParaRPr dirty="0"/>
          </a:p>
        </p:txBody>
      </p:sp>
      <p:sp>
        <p:nvSpPr>
          <p:cNvPr id="15" name="Freeform 22">
            <a:extLst>
              <a:ext uri="{FF2B5EF4-FFF2-40B4-BE49-F238E27FC236}">
                <a16:creationId xmlns:a16="http://schemas.microsoft.com/office/drawing/2014/main" id="{22CC517C-A734-4E9D-90E6-979C9728BB45}"/>
              </a:ext>
            </a:extLst>
          </p:cNvPr>
          <p:cNvSpPr/>
          <p:nvPr userDrawn="1"/>
        </p:nvSpPr>
        <p:spPr>
          <a:xfrm rot="18900000">
            <a:off x="10290394" y="66079"/>
            <a:ext cx="1319470" cy="469126"/>
          </a:xfrm>
          <a:custGeom>
            <a:avLst/>
            <a:gdLst>
              <a:gd name="connsiteX0" fmla="*/ 850344 w 1319470"/>
              <a:gd name="connsiteY0" fmla="*/ 0 h 469126"/>
              <a:gd name="connsiteX1" fmla="*/ 1319470 w 1319470"/>
              <a:gd name="connsiteY1" fmla="*/ 469126 h 469126"/>
              <a:gd name="connsiteX2" fmla="*/ 295982 w 1319470"/>
              <a:gd name="connsiteY2" fmla="*/ 469126 h 469126"/>
              <a:gd name="connsiteX3" fmla="*/ 0 w 1319470"/>
              <a:gd name="connsiteY3" fmla="*/ 234563 h 469126"/>
              <a:gd name="connsiteX4" fmla="*/ 295982 w 1319470"/>
              <a:gd name="connsiteY4" fmla="*/ 0 h 469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470" h="469126">
                <a:moveTo>
                  <a:pt x="850344" y="0"/>
                </a:moveTo>
                <a:lnTo>
                  <a:pt x="1319470" y="469126"/>
                </a:lnTo>
                <a:lnTo>
                  <a:pt x="295982" y="469126"/>
                </a:lnTo>
                <a:cubicBezTo>
                  <a:pt x="132531" y="469126"/>
                  <a:pt x="0" y="364116"/>
                  <a:pt x="0" y="234563"/>
                </a:cubicBezTo>
                <a:cubicBezTo>
                  <a:pt x="0" y="105011"/>
                  <a:pt x="132532" y="0"/>
                  <a:pt x="295982" y="0"/>
                </a:cubicBezTo>
                <a:close/>
              </a:path>
            </a:pathLst>
          </a:custGeom>
          <a:solidFill>
            <a:srgbClr val="838383"/>
          </a:solidFill>
          <a:ln>
            <a:noFill/>
          </a:ln>
        </p:spPr>
        <p:txBody>
          <a:bodyPr spcFirstLastPara="1" wrap="square" lIns="91425" tIns="91425" rIns="91425" bIns="91425" anchor="ctr" anchorCtr="0">
            <a:noAutofit/>
          </a:bodyPr>
          <a:lstStyle/>
          <a:p>
            <a:endParaRPr dirty="0"/>
          </a:p>
        </p:txBody>
      </p:sp>
      <p:sp>
        <p:nvSpPr>
          <p:cNvPr id="16" name="Freeform 23">
            <a:extLst>
              <a:ext uri="{FF2B5EF4-FFF2-40B4-BE49-F238E27FC236}">
                <a16:creationId xmlns:a16="http://schemas.microsoft.com/office/drawing/2014/main" id="{C964518E-BD4C-4FA4-962A-B1E475BFE1FE}"/>
              </a:ext>
            </a:extLst>
          </p:cNvPr>
          <p:cNvSpPr/>
          <p:nvPr userDrawn="1"/>
        </p:nvSpPr>
        <p:spPr>
          <a:xfrm rot="2700000">
            <a:off x="-1538931" y="3051726"/>
            <a:ext cx="3077860" cy="3077860"/>
          </a:xfrm>
          <a:custGeom>
            <a:avLst/>
            <a:gdLst>
              <a:gd name="connsiteX0" fmla="*/ 0 w 3077860"/>
              <a:gd name="connsiteY0" fmla="*/ 0 h 3077860"/>
              <a:gd name="connsiteX1" fmla="*/ 3077860 w 3077860"/>
              <a:gd name="connsiteY1" fmla="*/ 0 h 3077860"/>
              <a:gd name="connsiteX2" fmla="*/ 3077860 w 3077860"/>
              <a:gd name="connsiteY2" fmla="*/ 3077860 h 3077860"/>
              <a:gd name="connsiteX3" fmla="*/ 2492037 w 3077860"/>
              <a:gd name="connsiteY3" fmla="*/ 2492037 h 3077860"/>
              <a:gd name="connsiteX4" fmla="*/ 2492037 w 3077860"/>
              <a:gd name="connsiteY4" fmla="*/ 585823 h 3077860"/>
              <a:gd name="connsiteX5" fmla="*/ 585823 w 3077860"/>
              <a:gd name="connsiteY5" fmla="*/ 585823 h 3077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7860" h="3077860">
                <a:moveTo>
                  <a:pt x="0" y="0"/>
                </a:moveTo>
                <a:lnTo>
                  <a:pt x="3077860" y="0"/>
                </a:lnTo>
                <a:lnTo>
                  <a:pt x="3077860" y="3077860"/>
                </a:lnTo>
                <a:lnTo>
                  <a:pt x="2492037" y="2492037"/>
                </a:lnTo>
                <a:lnTo>
                  <a:pt x="2492037" y="585823"/>
                </a:lnTo>
                <a:lnTo>
                  <a:pt x="585823" y="585823"/>
                </a:lnTo>
                <a:close/>
              </a:path>
            </a:pathLst>
          </a:custGeom>
          <a:solidFill>
            <a:schemeClr val="accent1">
              <a:alpha val="29000"/>
            </a:schemeClr>
          </a:solidFill>
          <a:ln>
            <a:noFill/>
          </a:ln>
        </p:spPr>
        <p:txBody>
          <a:bodyPr spcFirstLastPara="1" wrap="square" lIns="91425" tIns="91425" rIns="91425" bIns="91425" anchor="ctr" anchorCtr="0">
            <a:noAutofit/>
          </a:bodyPr>
          <a:lstStyle/>
          <a:p>
            <a:endParaRPr dirty="0"/>
          </a:p>
        </p:txBody>
      </p:sp>
      <p:sp>
        <p:nvSpPr>
          <p:cNvPr id="17" name="Freeform 24">
            <a:extLst>
              <a:ext uri="{FF2B5EF4-FFF2-40B4-BE49-F238E27FC236}">
                <a16:creationId xmlns:a16="http://schemas.microsoft.com/office/drawing/2014/main" id="{167E63D5-2026-49AD-AEAA-5174A7F626EB}"/>
              </a:ext>
            </a:extLst>
          </p:cNvPr>
          <p:cNvSpPr/>
          <p:nvPr userDrawn="1"/>
        </p:nvSpPr>
        <p:spPr>
          <a:xfrm rot="18900000">
            <a:off x="456534" y="6145618"/>
            <a:ext cx="1708464" cy="739849"/>
          </a:xfrm>
          <a:custGeom>
            <a:avLst/>
            <a:gdLst>
              <a:gd name="connsiteX0" fmla="*/ 1599696 w 1708464"/>
              <a:gd name="connsiteY0" fmla="*/ 108344 h 739849"/>
              <a:gd name="connsiteX1" fmla="*/ 1708464 w 1708464"/>
              <a:gd name="connsiteY1" fmla="*/ 369925 h 739849"/>
              <a:gd name="connsiteX2" fmla="*/ 1337133 w 1708464"/>
              <a:gd name="connsiteY2" fmla="*/ 739849 h 739849"/>
              <a:gd name="connsiteX3" fmla="*/ 739849 w 1708464"/>
              <a:gd name="connsiteY3" fmla="*/ 739849 h 739849"/>
              <a:gd name="connsiteX4" fmla="*/ 0 w 1708464"/>
              <a:gd name="connsiteY4" fmla="*/ 0 h 739849"/>
              <a:gd name="connsiteX5" fmla="*/ 1337133 w 1708464"/>
              <a:gd name="connsiteY5" fmla="*/ 0 h 739849"/>
              <a:gd name="connsiteX6" fmla="*/ 1599696 w 1708464"/>
              <a:gd name="connsiteY6" fmla="*/ 108344 h 739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8464" h="739849">
                <a:moveTo>
                  <a:pt x="1599696" y="108344"/>
                </a:moveTo>
                <a:cubicBezTo>
                  <a:pt x="1666896" y="175286"/>
                  <a:pt x="1708464" y="267767"/>
                  <a:pt x="1708464" y="369925"/>
                </a:cubicBezTo>
                <a:cubicBezTo>
                  <a:pt x="1708464" y="574239"/>
                  <a:pt x="1542193" y="739849"/>
                  <a:pt x="1337133" y="739849"/>
                </a:cubicBezTo>
                <a:lnTo>
                  <a:pt x="739849" y="739849"/>
                </a:lnTo>
                <a:lnTo>
                  <a:pt x="0" y="0"/>
                </a:lnTo>
                <a:lnTo>
                  <a:pt x="1337133" y="0"/>
                </a:lnTo>
                <a:cubicBezTo>
                  <a:pt x="1439663" y="0"/>
                  <a:pt x="1532496" y="41403"/>
                  <a:pt x="1599696" y="108344"/>
                </a:cubicBezTo>
                <a:close/>
              </a:path>
            </a:pathLst>
          </a:custGeom>
          <a:solidFill>
            <a:schemeClr val="accent1">
              <a:alpha val="29000"/>
            </a:schemeClr>
          </a:solidFill>
          <a:ln>
            <a:noFill/>
          </a:ln>
        </p:spPr>
        <p:txBody>
          <a:bodyPr spcFirstLastPara="1" wrap="square" lIns="91425" tIns="91425" rIns="91425" bIns="91425" anchor="ctr" anchorCtr="0">
            <a:noAutofit/>
          </a:bodyPr>
          <a:lstStyle/>
          <a:p>
            <a:endParaRPr dirty="0"/>
          </a:p>
        </p:txBody>
      </p:sp>
      <p:sp>
        <p:nvSpPr>
          <p:cNvPr id="18" name="Freeform 25">
            <a:extLst>
              <a:ext uri="{FF2B5EF4-FFF2-40B4-BE49-F238E27FC236}">
                <a16:creationId xmlns:a16="http://schemas.microsoft.com/office/drawing/2014/main" id="{E6394022-17DF-4F18-B22F-27E7BC45CD32}"/>
              </a:ext>
            </a:extLst>
          </p:cNvPr>
          <p:cNvSpPr/>
          <p:nvPr userDrawn="1"/>
        </p:nvSpPr>
        <p:spPr>
          <a:xfrm rot="8100000">
            <a:off x="1926913" y="6487541"/>
            <a:ext cx="872384" cy="423534"/>
          </a:xfrm>
          <a:custGeom>
            <a:avLst/>
            <a:gdLst>
              <a:gd name="connsiteX0" fmla="*/ 62262 w 872384"/>
              <a:gd name="connsiteY0" fmla="*/ 361511 h 423534"/>
              <a:gd name="connsiteX1" fmla="*/ 0 w 872384"/>
              <a:gd name="connsiteY1" fmla="*/ 211767 h 423534"/>
              <a:gd name="connsiteX2" fmla="*/ 212560 w 872384"/>
              <a:gd name="connsiteY2" fmla="*/ 0 h 423534"/>
              <a:gd name="connsiteX3" fmla="*/ 448851 w 872384"/>
              <a:gd name="connsiteY3" fmla="*/ 0 h 423534"/>
              <a:gd name="connsiteX4" fmla="*/ 872384 w 872384"/>
              <a:gd name="connsiteY4" fmla="*/ 423534 h 423534"/>
              <a:gd name="connsiteX5" fmla="*/ 212560 w 872384"/>
              <a:gd name="connsiteY5" fmla="*/ 423534 h 423534"/>
              <a:gd name="connsiteX6" fmla="*/ 62262 w 872384"/>
              <a:gd name="connsiteY6" fmla="*/ 361511 h 423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2384" h="423534">
                <a:moveTo>
                  <a:pt x="62262" y="361511"/>
                </a:moveTo>
                <a:cubicBezTo>
                  <a:pt x="23795" y="323190"/>
                  <a:pt x="0" y="270248"/>
                  <a:pt x="0" y="211767"/>
                </a:cubicBezTo>
                <a:cubicBezTo>
                  <a:pt x="0" y="94805"/>
                  <a:pt x="95178" y="0"/>
                  <a:pt x="212560" y="0"/>
                </a:cubicBezTo>
                <a:lnTo>
                  <a:pt x="448851" y="0"/>
                </a:lnTo>
                <a:lnTo>
                  <a:pt x="872384" y="423534"/>
                </a:lnTo>
                <a:lnTo>
                  <a:pt x="212560" y="423534"/>
                </a:lnTo>
                <a:cubicBezTo>
                  <a:pt x="153869" y="423534"/>
                  <a:pt x="100729" y="399833"/>
                  <a:pt x="62262" y="361511"/>
                </a:cubicBezTo>
                <a:close/>
              </a:path>
            </a:pathLst>
          </a:custGeom>
          <a:solidFill>
            <a:schemeClr val="accent1">
              <a:alpha val="29000"/>
            </a:schemeClr>
          </a:solidFill>
          <a:ln>
            <a:noFill/>
          </a:ln>
        </p:spPr>
        <p:txBody>
          <a:bodyPr spcFirstLastPara="1" wrap="square" lIns="91425" tIns="91425" rIns="91425" bIns="91425" anchor="ctr" anchorCtr="0">
            <a:noAutofit/>
          </a:bodyPr>
          <a:lstStyle/>
          <a:p>
            <a:endParaRPr dirty="0"/>
          </a:p>
        </p:txBody>
      </p:sp>
      <p:sp>
        <p:nvSpPr>
          <p:cNvPr id="23" name="Documenttype">
            <a:extLst>
              <a:ext uri="{FF2B5EF4-FFF2-40B4-BE49-F238E27FC236}">
                <a16:creationId xmlns:a16="http://schemas.microsoft.com/office/drawing/2014/main" id="{7F565888-7651-40AA-8CC7-9407C8756902}"/>
              </a:ext>
            </a:extLst>
          </p:cNvPr>
          <p:cNvSpPr>
            <a:spLocks noGrp="1"/>
          </p:cNvSpPr>
          <p:nvPr>
            <p:ph type="body" sz="quarter" idx="13" hasCustomPrompt="1"/>
            <p:custDataLst>
              <p:tags r:id="rId2"/>
            </p:custDataLst>
          </p:nvPr>
        </p:nvSpPr>
        <p:spPr>
          <a:xfrm>
            <a:off x="2976139" y="5984218"/>
            <a:ext cx="7039484" cy="215444"/>
          </a:xfrm>
          <a:prstGeom prst="rect">
            <a:avLst/>
          </a:prstGeom>
        </p:spPr>
        <p:txBody>
          <a:bodyPr wrap="square" anchor="t" anchorCtr="0">
            <a:spAutoFit/>
          </a:bodyPr>
          <a:lstStyle>
            <a:lvl1pPr>
              <a:buNone/>
              <a:defRPr sz="1400">
                <a:solidFill>
                  <a:schemeClr val="tx1"/>
                </a:solidFill>
              </a:defRPr>
            </a:lvl1pPr>
            <a:lvl2pPr marL="115888" indent="0">
              <a:buNone/>
              <a:defRPr>
                <a:solidFill>
                  <a:schemeClr val="bg1"/>
                </a:solidFill>
              </a:defRPr>
            </a:lvl2pPr>
            <a:lvl3pPr marL="466344" indent="0">
              <a:buNone/>
              <a:defRPr>
                <a:solidFill>
                  <a:schemeClr val="bg1"/>
                </a:solidFill>
              </a:defRPr>
            </a:lvl3pPr>
            <a:lvl4pPr marL="813816" indent="0">
              <a:buNone/>
              <a:defRPr>
                <a:solidFill>
                  <a:schemeClr val="bg1"/>
                </a:solidFill>
              </a:defRPr>
            </a:lvl4pPr>
            <a:lvl5pPr marL="1161288" indent="0">
              <a:buNone/>
              <a:defRPr>
                <a:solidFill>
                  <a:schemeClr val="bg1"/>
                </a:solidFill>
              </a:defRPr>
            </a:lvl5pPr>
          </a:lstStyle>
          <a:p>
            <a:pPr lvl="0"/>
            <a:r>
              <a:rPr lang="en-US"/>
              <a:t>Edit date or title/role</a:t>
            </a:r>
          </a:p>
        </p:txBody>
      </p:sp>
      <p:sp>
        <p:nvSpPr>
          <p:cNvPr id="24" name="Subtitle">
            <a:extLst>
              <a:ext uri="{FF2B5EF4-FFF2-40B4-BE49-F238E27FC236}">
                <a16:creationId xmlns:a16="http://schemas.microsoft.com/office/drawing/2014/main" id="{5ABF4D58-DD32-41B2-9F49-CCC83CF58FCA}"/>
              </a:ext>
            </a:extLst>
          </p:cNvPr>
          <p:cNvSpPr>
            <a:spLocks noGrp="1"/>
          </p:cNvSpPr>
          <p:nvPr>
            <p:ph type="subTitle" idx="1" hasCustomPrompt="1"/>
            <p:custDataLst>
              <p:tags r:id="rId3"/>
            </p:custDataLst>
          </p:nvPr>
        </p:nvSpPr>
        <p:spPr>
          <a:xfrm>
            <a:off x="2977280" y="4720373"/>
            <a:ext cx="7039484" cy="615553"/>
          </a:xfrm>
          <a:prstGeom prst="rect">
            <a:avLst/>
          </a:prstGeom>
        </p:spPr>
        <p:txBody>
          <a:bodyPr wrap="square" anchor="t" anchorCtr="0">
            <a:sp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a:t>
            </a:r>
            <a:br>
              <a:rPr lang="en-US"/>
            </a:br>
            <a:r>
              <a:rPr lang="en-US"/>
              <a:t>Master subtitle style</a:t>
            </a:r>
          </a:p>
        </p:txBody>
      </p:sp>
      <p:sp>
        <p:nvSpPr>
          <p:cNvPr id="25" name="Title">
            <a:extLst>
              <a:ext uri="{FF2B5EF4-FFF2-40B4-BE49-F238E27FC236}">
                <a16:creationId xmlns:a16="http://schemas.microsoft.com/office/drawing/2014/main" id="{161F148A-4902-46E7-9D7F-ADA571E2E72E}"/>
              </a:ext>
            </a:extLst>
          </p:cNvPr>
          <p:cNvSpPr>
            <a:spLocks noGrp="1"/>
          </p:cNvSpPr>
          <p:nvPr>
            <p:ph type="title" hasCustomPrompt="1"/>
            <p:custDataLst>
              <p:tags r:id="rId4"/>
            </p:custDataLst>
          </p:nvPr>
        </p:nvSpPr>
        <p:spPr>
          <a:xfrm>
            <a:off x="2977280" y="2040756"/>
            <a:ext cx="7039484" cy="2031325"/>
          </a:xfrm>
          <a:prstGeom prst="rect">
            <a:avLst/>
          </a:prstGeom>
        </p:spPr>
        <p:txBody>
          <a:bodyPr vert="horz" wrap="square" anchor="t" anchorCtr="0">
            <a:spAutoFit/>
          </a:bodyPr>
          <a:lstStyle>
            <a:lvl1pPr>
              <a:defRPr sz="4400" baseline="0">
                <a:ln w="6350" cap="flat">
                  <a:noFill/>
                  <a:miter lim="800000"/>
                </a:ln>
                <a:solidFill>
                  <a:schemeClr val="tx1"/>
                </a:solidFill>
              </a:defRPr>
            </a:lvl1pPr>
          </a:lstStyle>
          <a:p>
            <a:r>
              <a:rPr lang="en-US"/>
              <a:t>Click to </a:t>
            </a:r>
            <a:br>
              <a:rPr lang="en-US"/>
            </a:br>
            <a:r>
              <a:rPr lang="en-US"/>
              <a:t>edit Master </a:t>
            </a:r>
            <a:br>
              <a:rPr lang="en-US"/>
            </a:br>
            <a:r>
              <a:rPr lang="en-US"/>
              <a:t>title style</a:t>
            </a:r>
          </a:p>
        </p:txBody>
      </p:sp>
      <p:pic>
        <p:nvPicPr>
          <p:cNvPr id="2" name="Picture 1">
            <a:extLst>
              <a:ext uri="{FF2B5EF4-FFF2-40B4-BE49-F238E27FC236}">
                <a16:creationId xmlns:a16="http://schemas.microsoft.com/office/drawing/2014/main" id="{4FFCB117-AD9B-2ADB-E6C8-4E46ABE7635D}"/>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bwMode="ltGray">
          <a:xfrm>
            <a:off x="2977280" y="537596"/>
            <a:ext cx="2342236" cy="501906"/>
          </a:xfrm>
          <a:prstGeom prst="rect">
            <a:avLst/>
          </a:prstGeom>
        </p:spPr>
      </p:pic>
    </p:spTree>
    <p:extLst>
      <p:ext uri="{BB962C8B-B14F-4D97-AF65-F5344CB8AC3E}">
        <p14:creationId xmlns:p14="http://schemas.microsoft.com/office/powerpoint/2010/main" val="15092675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rast 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D01440F-CB45-4B1E-BF2B-97953CB35508}"/>
              </a:ext>
            </a:extLst>
          </p:cNvPr>
          <p:cNvGraphicFramePr>
            <a:graphicFrameLocks noChangeAspect="1"/>
          </p:cNvGraphicFramePr>
          <p:nvPr userDrawn="1">
            <p:custDataLst>
              <p:tags r:id="rId1"/>
            </p:custDataLst>
            <p:extLst>
              <p:ext uri="{D42A27DB-BD31-4B8C-83A1-F6EECF244321}">
                <p14:modId xmlns:p14="http://schemas.microsoft.com/office/powerpoint/2010/main" val="10070198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2" hidden="1">
                        <a:extLst>
                          <a:ext uri="{FF2B5EF4-FFF2-40B4-BE49-F238E27FC236}">
                            <a16:creationId xmlns:a16="http://schemas.microsoft.com/office/drawing/2014/main" id="{6D01440F-CB45-4B1E-BF2B-97953CB35508}"/>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D3A330D-704F-4050-81F6-50A136E78604}"/>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3" name="2. Slide Title">
            <a:extLst>
              <a:ext uri="{FF2B5EF4-FFF2-40B4-BE49-F238E27FC236}">
                <a16:creationId xmlns:a16="http://schemas.microsoft.com/office/drawing/2014/main" id="{5C829ED6-90BF-4B02-AD53-C2B66EC5467C}"/>
              </a:ext>
            </a:extLst>
          </p:cNvPr>
          <p:cNvSpPr>
            <a:spLocks noGrp="1"/>
          </p:cNvSpPr>
          <p:nvPr>
            <p:ph type="title"/>
            <p:custDataLst>
              <p:tags r:id="rId3"/>
            </p:custDataLst>
          </p:nvPr>
        </p:nvSpPr>
        <p:spPr>
          <a:xfrm>
            <a:off x="554736" y="172212"/>
            <a:ext cx="11082528" cy="731520"/>
          </a:xfrm>
        </p:spPr>
        <p:txBody>
          <a:bodyPr vert="horz" wrap="square" lIns="0" tIns="0" rIns="0" bIns="0" rtlCol="0" anchor="b" anchorCtr="0">
            <a:noAutofit/>
          </a:bodyPr>
          <a:lstStyle>
            <a:lvl1pPr>
              <a:defRPr lang="en-US" dirty="0"/>
            </a:lvl1pPr>
          </a:lstStyle>
          <a:p>
            <a:pPr lvl="0"/>
            <a:r>
              <a:rPr lang="en-US"/>
              <a:t>Click to edit Master title style</a:t>
            </a:r>
          </a:p>
        </p:txBody>
      </p:sp>
      <p:sp>
        <p:nvSpPr>
          <p:cNvPr id="12" name="3. Subtitle">
            <a:extLst>
              <a:ext uri="{FF2B5EF4-FFF2-40B4-BE49-F238E27FC236}">
                <a16:creationId xmlns:a16="http://schemas.microsoft.com/office/drawing/2014/main" id="{0F8ABF34-9C24-45F4-B9AE-EDBE37FAC548}"/>
              </a:ext>
            </a:extLst>
          </p:cNvPr>
          <p:cNvSpPr>
            <a:spLocks noGrp="1"/>
          </p:cNvSpPr>
          <p:nvPr>
            <p:ph type="subTitle" idx="1"/>
            <p:custDataLst>
              <p:tags r:id="rId4"/>
            </p:custDataLst>
          </p:nvPr>
        </p:nvSpPr>
        <p:spPr>
          <a:xfrm>
            <a:off x="554736" y="919250"/>
            <a:ext cx="11082528"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b="0" baseline="0" dirty="0"/>
            </a:lvl1pPr>
          </a:lstStyle>
          <a:p>
            <a:pPr lvl="0"/>
            <a:r>
              <a:rPr lang="en-US"/>
              <a:t>Click to edit Master subtitle style</a:t>
            </a:r>
          </a:p>
        </p:txBody>
      </p:sp>
      <p:sp>
        <p:nvSpPr>
          <p:cNvPr id="15" name="Slide Number">
            <a:extLst>
              <a:ext uri="{FF2B5EF4-FFF2-40B4-BE49-F238E27FC236}">
                <a16:creationId xmlns:a16="http://schemas.microsoft.com/office/drawing/2014/main" id="{E4920261-0593-4AC5-992E-73B8CB0A1C71}"/>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9" name="5. Source" hidden="1">
            <a:extLst>
              <a:ext uri="{FF2B5EF4-FFF2-40B4-BE49-F238E27FC236}">
                <a16:creationId xmlns:a16="http://schemas.microsoft.com/office/drawing/2014/main" id="{0CC39C66-1ED1-4BBF-87FB-6C74C9A461BE}"/>
              </a:ext>
            </a:extLst>
          </p:cNvPr>
          <p:cNvSpPr txBox="1"/>
          <p:nvPr userDrawn="1">
            <p:custDataLst>
              <p:tags r:id="rId6"/>
            </p:custDataLst>
          </p:nvPr>
        </p:nvSpPr>
        <p:spPr>
          <a:xfrm>
            <a:off x="554735"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0364ABB4-AE33-4DE9-A20C-DBDBFEC0CA11}"/>
              </a:ext>
            </a:extLst>
          </p:cNvPr>
          <p:cNvSpPr>
            <a:spLocks noGrp="1"/>
          </p:cNvSpPr>
          <p:nvPr>
            <p:ph type="body" sz="quarter" idx="10" hasCustomPrompt="1"/>
            <p:custDataLst>
              <p:tags r:id="rId7"/>
            </p:custDataLst>
          </p:nvPr>
        </p:nvSpPr>
        <p:spPr>
          <a:xfrm>
            <a:off x="554735" y="41597"/>
            <a:ext cx="3843338" cy="123111"/>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2472528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C75A63-1AAE-13C6-579C-541825FE7A54}"/>
              </a:ext>
            </a:extLst>
          </p:cNvPr>
          <p:cNvSpPr>
            <a:spLocks noGrp="1"/>
          </p:cNvSpPr>
          <p:nvPr>
            <p:ph idx="1"/>
          </p:nvPr>
        </p:nvSpPr>
        <p:spPr/>
        <p:txBody>
          <a:bodyPr/>
          <a:lstStyle>
            <a:lvl1pPr>
              <a:defRPr sz="2400"/>
            </a:lvl1pPr>
            <a:lvl2pPr>
              <a:defRPr sz="2200"/>
            </a:lvl2pPr>
            <a:lvl3pPr>
              <a:defRPr sz="1800"/>
            </a:lvl3pPr>
            <a:lvl4pPr>
              <a:defRPr sz="1600"/>
            </a:lvl4pPr>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6">
            <a:extLst>
              <a:ext uri="{FF2B5EF4-FFF2-40B4-BE49-F238E27FC236}">
                <a16:creationId xmlns:a16="http://schemas.microsoft.com/office/drawing/2014/main" id="{93A671CB-DB6E-BC75-9141-E34976E4DF8B}"/>
              </a:ext>
            </a:extLst>
          </p:cNvPr>
          <p:cNvSpPr>
            <a:spLocks noGrp="1"/>
          </p:cNvSpPr>
          <p:nvPr>
            <p:ph type="title"/>
          </p:nvPr>
        </p:nvSpPr>
        <p:spPr/>
        <p:txBody>
          <a:bodyPr>
            <a:normAutofit/>
          </a:bodyPr>
          <a:lstStyle>
            <a:lvl1pPr>
              <a:defRPr sz="2800" b="1"/>
            </a:lvl1pPr>
          </a:lstStyle>
          <a:p>
            <a:r>
              <a:rPr lang="en-GB"/>
              <a:t>Click to edit Master title style</a:t>
            </a:r>
            <a:endParaRPr lang="en-US"/>
          </a:p>
        </p:txBody>
      </p:sp>
      <p:sp>
        <p:nvSpPr>
          <p:cNvPr id="8" name="Date Placeholder 7">
            <a:extLst>
              <a:ext uri="{FF2B5EF4-FFF2-40B4-BE49-F238E27FC236}">
                <a16:creationId xmlns:a16="http://schemas.microsoft.com/office/drawing/2014/main" id="{813A91E5-3C6B-0462-A3A8-82D398143034}"/>
              </a:ext>
            </a:extLst>
          </p:cNvPr>
          <p:cNvSpPr>
            <a:spLocks noGrp="1"/>
          </p:cNvSpPr>
          <p:nvPr>
            <p:ph type="dt" sz="half" idx="10"/>
          </p:nvPr>
        </p:nvSpPr>
        <p:spPr>
          <a:xfrm>
            <a:off x="316681" y="562233"/>
            <a:ext cx="2743200" cy="365125"/>
          </a:xfrm>
        </p:spPr>
        <p:txBody>
          <a:bodyPr/>
          <a:lstStyle/>
          <a:p>
            <a:r>
              <a:rPr lang="en-GB" dirty="0"/>
              <a:t>17 November, 2023</a:t>
            </a:r>
            <a:endParaRPr lang="en-US" dirty="0"/>
          </a:p>
        </p:txBody>
      </p:sp>
      <p:sp>
        <p:nvSpPr>
          <p:cNvPr id="2" name="Rectangle 1">
            <a:extLst>
              <a:ext uri="{FF2B5EF4-FFF2-40B4-BE49-F238E27FC236}">
                <a16:creationId xmlns:a16="http://schemas.microsoft.com/office/drawing/2014/main" id="{8417B444-336E-DD75-F396-2D422FC5097A}"/>
              </a:ext>
            </a:extLst>
          </p:cNvPr>
          <p:cNvSpPr/>
          <p:nvPr userDrawn="1"/>
        </p:nvSpPr>
        <p:spPr>
          <a:xfrm>
            <a:off x="9215252" y="403761"/>
            <a:ext cx="2838203" cy="7481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20F6786F-9DA5-B755-FC4C-865E85555B1C}"/>
              </a:ext>
            </a:extLst>
          </p:cNvPr>
          <p:cNvPicPr>
            <a:picLocks noChangeAspect="1"/>
          </p:cNvPicPr>
          <p:nvPr userDrawn="1"/>
        </p:nvPicPr>
        <p:blipFill>
          <a:blip r:embed="rId2"/>
          <a:stretch>
            <a:fillRect/>
          </a:stretch>
        </p:blipFill>
        <p:spPr>
          <a:xfrm>
            <a:off x="0" y="5441951"/>
            <a:ext cx="12192000" cy="1416049"/>
          </a:xfrm>
          <a:prstGeom prst="rect">
            <a:avLst/>
          </a:prstGeom>
        </p:spPr>
      </p:pic>
      <p:pic>
        <p:nvPicPr>
          <p:cNvPr id="4" name="Picture 3">
            <a:extLst>
              <a:ext uri="{FF2B5EF4-FFF2-40B4-BE49-F238E27FC236}">
                <a16:creationId xmlns:a16="http://schemas.microsoft.com/office/drawing/2014/main" id="{60487FF5-1D53-A908-27E3-E92FAC62F797}"/>
              </a:ext>
            </a:extLst>
          </p:cNvPr>
          <p:cNvPicPr>
            <a:picLocks noChangeAspect="1"/>
          </p:cNvPicPr>
          <p:nvPr userDrawn="1"/>
        </p:nvPicPr>
        <p:blipFill>
          <a:blip r:embed="rId3"/>
          <a:stretch>
            <a:fillRect/>
          </a:stretch>
        </p:blipFill>
        <p:spPr>
          <a:xfrm>
            <a:off x="-1" y="5471768"/>
            <a:ext cx="12192003" cy="1416049"/>
          </a:xfrm>
          <a:prstGeom prst="rect">
            <a:avLst/>
          </a:prstGeom>
        </p:spPr>
      </p:pic>
    </p:spTree>
    <p:extLst>
      <p:ext uri="{BB962C8B-B14F-4D97-AF65-F5344CB8AC3E}">
        <p14:creationId xmlns:p14="http://schemas.microsoft.com/office/powerpoint/2010/main" val="11236535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257"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rast Top Lef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EDB0C68-81D8-4BCB-8FED-587D098337DD}"/>
              </a:ext>
            </a:extLst>
          </p:cNvPr>
          <p:cNvGraphicFramePr>
            <a:graphicFrameLocks noChangeAspect="1"/>
          </p:cNvGraphicFramePr>
          <p:nvPr userDrawn="1">
            <p:custDataLst>
              <p:tags r:id="rId1"/>
            </p:custDataLst>
            <p:extLst>
              <p:ext uri="{D42A27DB-BD31-4B8C-83A1-F6EECF244321}">
                <p14:modId xmlns:p14="http://schemas.microsoft.com/office/powerpoint/2010/main" val="17115692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8" name="Object 7" hidden="1">
                        <a:extLst>
                          <a:ext uri="{FF2B5EF4-FFF2-40B4-BE49-F238E27FC236}">
                            <a16:creationId xmlns:a16="http://schemas.microsoft.com/office/drawing/2014/main" id="{6EDB0C68-81D8-4BCB-8FED-587D098337DD}"/>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8EAA134-9792-4D41-898E-A83D3A4E3D69}"/>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3"/>
            <a:ext cx="3813048" cy="769441"/>
          </a:xfrm>
          <a:prstGeom prst="rect">
            <a:avLst/>
          </a:prstGeom>
        </p:spPr>
        <p:txBody>
          <a:bodyPr vert="horz" anchor="t">
            <a:noAutofit/>
          </a:bodyPr>
          <a:lstStyle>
            <a:lvl1pPr rtl="0">
              <a:defRPr>
                <a:ln w="6350" cap="flat">
                  <a:noFill/>
                  <a:miter lim="800000"/>
                </a:ln>
              </a:defRPr>
            </a:lvl1pPr>
          </a:lstStyle>
          <a:p>
            <a:r>
              <a:rPr lang="en-US"/>
              <a:t>Click to edit Master title style</a:t>
            </a:r>
          </a:p>
        </p:txBody>
      </p:sp>
      <p:sp>
        <p:nvSpPr>
          <p:cNvPr id="4" name="Slide Number">
            <a:extLst>
              <a:ext uri="{FF2B5EF4-FFF2-40B4-BE49-F238E27FC236}">
                <a16:creationId xmlns:a16="http://schemas.microsoft.com/office/drawing/2014/main" id="{E74A6D15-9D93-480F-A207-CA245151AE26}"/>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33F722E2-991C-4728-97C9-8D281DB3C594}"/>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9" name="1. On-page tracker">
            <a:extLst>
              <a:ext uri="{FF2B5EF4-FFF2-40B4-BE49-F238E27FC236}">
                <a16:creationId xmlns:a16="http://schemas.microsoft.com/office/drawing/2014/main" id="{79744E48-04EF-4FA7-AF06-13E2E4A9BC59}"/>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32024999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rast 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10AAB5F-CF0A-4C58-81CA-92C1A8CB9003}"/>
              </a:ext>
            </a:extLst>
          </p:cNvPr>
          <p:cNvGraphicFramePr>
            <a:graphicFrameLocks noChangeAspect="1"/>
          </p:cNvGraphicFramePr>
          <p:nvPr userDrawn="1">
            <p:custDataLst>
              <p:tags r:id="rId1"/>
            </p:custDataLst>
            <p:extLst>
              <p:ext uri="{D42A27DB-BD31-4B8C-83A1-F6EECF244321}">
                <p14:modId xmlns:p14="http://schemas.microsoft.com/office/powerpoint/2010/main" val="42680143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E10AAB5F-CF0A-4C58-81CA-92C1A8CB9003}"/>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DA53433-5DFE-4583-A5C0-DE3F3C3DDE88}"/>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044280"/>
            <a:ext cx="5065776" cy="769441"/>
          </a:xfrm>
          <a:prstGeom prst="rect">
            <a:avLst/>
          </a:prstGeom>
        </p:spPr>
        <p:txBody>
          <a:bodyPr vert="horz" rIns="365760" anchor="ctr">
            <a:noAutofit/>
          </a:bodyPr>
          <a:lstStyle>
            <a:lvl1pPr rtl="0">
              <a:defRPr>
                <a:ln w="6350" cap="flat">
                  <a:noFill/>
                  <a:miter lim="800000"/>
                </a:ln>
              </a:defRPr>
            </a:lvl1pPr>
          </a:lstStyle>
          <a:p>
            <a:r>
              <a:rPr lang="en-US"/>
              <a:t>Click to edit Master title style</a:t>
            </a:r>
          </a:p>
        </p:txBody>
      </p:sp>
      <p:sp>
        <p:nvSpPr>
          <p:cNvPr id="9" name="Slide Number">
            <a:extLst>
              <a:ext uri="{FF2B5EF4-FFF2-40B4-BE49-F238E27FC236}">
                <a16:creationId xmlns:a16="http://schemas.microsoft.com/office/drawing/2014/main" id="{8CFBA6B2-A084-4532-80C0-2629A5553A76}"/>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677DA9EB-F148-4622-AB71-9F38D348578D}"/>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0" name="1. On-page tracker">
            <a:extLst>
              <a:ext uri="{FF2B5EF4-FFF2-40B4-BE49-F238E27FC236}">
                <a16:creationId xmlns:a16="http://schemas.microsoft.com/office/drawing/2014/main" id="{29A5BC72-B58B-4282-B0EA-EE79CC589D71}"/>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40720596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rast 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98064E9-3153-4628-A7D5-81F8DEADB0D6}"/>
              </a:ext>
            </a:extLst>
          </p:cNvPr>
          <p:cNvGraphicFramePr>
            <a:graphicFrameLocks noChangeAspect="1"/>
          </p:cNvGraphicFramePr>
          <p:nvPr userDrawn="1">
            <p:custDataLst>
              <p:tags r:id="rId1"/>
            </p:custDataLst>
            <p:extLst>
              <p:ext uri="{D42A27DB-BD31-4B8C-83A1-F6EECF244321}">
                <p14:modId xmlns:p14="http://schemas.microsoft.com/office/powerpoint/2010/main" val="3914732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F98064E9-3153-4628-A7D5-81F8DEADB0D6}"/>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4FCABF2-1291-4CAB-A39C-0FDD2FD8A1F5}"/>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E222DC4C-FD9F-4495-B0EA-3E6F1E35596A}"/>
              </a:ext>
            </a:extLst>
          </p:cNvPr>
          <p:cNvSpPr>
            <a:spLocks noGrp="1"/>
          </p:cNvSpPr>
          <p:nvPr>
            <p:ph type="title"/>
            <p:custDataLst>
              <p:tags r:id="rId3"/>
            </p:custDataLst>
          </p:nvPr>
        </p:nvSpPr>
        <p:spPr>
          <a:xfrm>
            <a:off x="554736" y="4580468"/>
            <a:ext cx="11082528" cy="677108"/>
          </a:xfrm>
        </p:spPr>
        <p:txBody>
          <a:bodyPr vert="horz" anchor="b">
            <a:noAutofit/>
          </a:bodyPr>
          <a:lstStyle>
            <a:lvl1pPr rtl="0">
              <a:lnSpc>
                <a:spcPct val="100000"/>
              </a:lnSpc>
              <a:defRPr sz="4400"/>
            </a:lvl1pPr>
          </a:lstStyle>
          <a:p>
            <a:r>
              <a:rPr lang="en-US"/>
              <a:t>Click to edit Master title style</a:t>
            </a:r>
          </a:p>
        </p:txBody>
      </p:sp>
      <p:sp>
        <p:nvSpPr>
          <p:cNvPr id="8" name="Slide Number">
            <a:extLst>
              <a:ext uri="{FF2B5EF4-FFF2-40B4-BE49-F238E27FC236}">
                <a16:creationId xmlns:a16="http://schemas.microsoft.com/office/drawing/2014/main" id="{9AC4B822-CA6B-4F05-8715-F74C6D5D34B1}"/>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4376B40D-309A-4442-81B2-638CDEBB2F76}"/>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9" name="1. On-page tracker">
            <a:extLst>
              <a:ext uri="{FF2B5EF4-FFF2-40B4-BE49-F238E27FC236}">
                <a16:creationId xmlns:a16="http://schemas.microsoft.com/office/drawing/2014/main" id="{8F89071A-FCD4-4931-B959-81108D770B1E}"/>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13830243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rast 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52273FB-3270-4181-86FF-C1D92782D49D}"/>
              </a:ext>
            </a:extLst>
          </p:cNvPr>
          <p:cNvGraphicFramePr>
            <a:graphicFrameLocks noChangeAspect="1"/>
          </p:cNvGraphicFramePr>
          <p:nvPr userDrawn="1">
            <p:custDataLst>
              <p:tags r:id="rId1"/>
            </p:custDataLst>
            <p:extLst>
              <p:ext uri="{D42A27DB-BD31-4B8C-83A1-F6EECF244321}">
                <p14:modId xmlns:p14="http://schemas.microsoft.com/office/powerpoint/2010/main" val="8604032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F52273FB-3270-4181-86FF-C1D92782D49D}"/>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DE3D51E-EFF4-4CED-8D1C-0D351D7D3278}"/>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3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FB296734-15F7-4BDF-BF7F-AD560B3E09D7}"/>
              </a:ext>
            </a:extLst>
          </p:cNvPr>
          <p:cNvSpPr>
            <a:spLocks noGrp="1"/>
          </p:cNvSpPr>
          <p:nvPr>
            <p:ph type="title" hasCustomPrompt="1"/>
            <p:custDataLst>
              <p:tags r:id="rId3"/>
            </p:custDataLst>
          </p:nvPr>
        </p:nvSpPr>
        <p:spPr>
          <a:xfrm>
            <a:off x="1505712" y="3556229"/>
            <a:ext cx="9180576" cy="523220"/>
          </a:xfrm>
          <a:prstGeom prst="rect">
            <a:avLst/>
          </a:prstGeom>
        </p:spPr>
        <p:txBody>
          <a:bodyPr vert="horz">
            <a:spAutoFit/>
          </a:bodyPr>
          <a:lstStyle>
            <a:lvl1pPr rtl="0">
              <a:lnSpc>
                <a:spcPct val="105000"/>
              </a:lnSpc>
              <a:defRPr sz="3400"/>
            </a:lvl1pPr>
          </a:lstStyle>
          <a:p>
            <a:r>
              <a:rPr lang="en-US"/>
              <a:t>“Click to add quote</a:t>
            </a:r>
          </a:p>
        </p:txBody>
      </p:sp>
      <p:sp>
        <p:nvSpPr>
          <p:cNvPr id="9" name="3. Subtitle">
            <a:extLst>
              <a:ext uri="{FF2B5EF4-FFF2-40B4-BE49-F238E27FC236}">
                <a16:creationId xmlns:a16="http://schemas.microsoft.com/office/drawing/2014/main" id="{F91EA195-0A6B-4141-BE0A-C29B8632D98B}"/>
              </a:ext>
            </a:extLst>
          </p:cNvPr>
          <p:cNvSpPr>
            <a:spLocks noGrp="1"/>
          </p:cNvSpPr>
          <p:nvPr>
            <p:ph type="subTitle" idx="1" hasCustomPrompt="1"/>
            <p:custDataLst>
              <p:tags r:id="rId4"/>
            </p:custDataLst>
          </p:nvPr>
        </p:nvSpPr>
        <p:spPr>
          <a:xfrm>
            <a:off x="1505712" y="4284630"/>
            <a:ext cx="9180576"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8" name="Slide Number">
            <a:extLst>
              <a:ext uri="{FF2B5EF4-FFF2-40B4-BE49-F238E27FC236}">
                <a16:creationId xmlns:a16="http://schemas.microsoft.com/office/drawing/2014/main" id="{9A085514-D1F6-4D77-A23F-C5C66C21AB2E}"/>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C5FBD0AF-1EDD-41EB-9A6E-173435ADFFE5}"/>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0" name="1. On-page tracker">
            <a:extLst>
              <a:ext uri="{FF2B5EF4-FFF2-40B4-BE49-F238E27FC236}">
                <a16:creationId xmlns:a16="http://schemas.microsoft.com/office/drawing/2014/main" id="{878CBA30-A797-424E-A56B-F43F015ECE96}"/>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6253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ntrast 1/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3A3BA4A-22A3-4843-892F-E42C155B4288}"/>
              </a:ext>
            </a:extLst>
          </p:cNvPr>
          <p:cNvGraphicFramePr>
            <a:graphicFrameLocks noChangeAspect="1"/>
          </p:cNvGraphicFramePr>
          <p:nvPr userDrawn="1">
            <p:custDataLst>
              <p:tags r:id="rId1"/>
            </p:custDataLst>
            <p:extLst>
              <p:ext uri="{D42A27DB-BD31-4B8C-83A1-F6EECF244321}">
                <p14:modId xmlns:p14="http://schemas.microsoft.com/office/powerpoint/2010/main" val="16298258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3A3BA4A-22A3-4843-892F-E42C155B4288}"/>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2BA1E0C-CA9F-489D-B144-727B655BD190}"/>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Dark">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chemeClr val="bg2"/>
              </a:solidFill>
              <a:latin typeface="Arial" panose="020B0604020202020204" pitchFamily="34" charset="0"/>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7C125983-42A9-42F7-AA00-F56CD87B285E}"/>
              </a:ext>
            </a:extLst>
          </p:cNvPr>
          <p:cNvSpPr>
            <a:spLocks noGrp="1"/>
          </p:cNvSpPr>
          <p:nvPr>
            <p:ph type="title"/>
            <p:custDataLst>
              <p:tags r:id="rId5"/>
            </p:custDataLst>
          </p:nvPr>
        </p:nvSpPr>
        <p:spPr>
          <a:xfrm>
            <a:off x="554736" y="2744369"/>
            <a:ext cx="2514600" cy="769441"/>
          </a:xfrm>
        </p:spPr>
        <p:txBody>
          <a:bodyPr vert="horz" anchor="b">
            <a:noAutofit/>
          </a:bodyPr>
          <a:lstStyle>
            <a:lvl1pPr rtl="0">
              <a:defRPr>
                <a:solidFill>
                  <a:schemeClr val="bg2"/>
                </a:solidFill>
              </a:defRPr>
            </a:lvl1pPr>
          </a:lstStyle>
          <a:p>
            <a:r>
              <a:rPr lang="en-US"/>
              <a:t>Click to edit Master title</a:t>
            </a:r>
          </a:p>
        </p:txBody>
      </p:sp>
      <p:sp>
        <p:nvSpPr>
          <p:cNvPr id="20" name="3. Subtitle">
            <a:extLst>
              <a:ext uri="{FF2B5EF4-FFF2-40B4-BE49-F238E27FC236}">
                <a16:creationId xmlns:a16="http://schemas.microsoft.com/office/drawing/2014/main" id="{9D41FF9F-DFB7-4DFF-B338-08A2CA649393}"/>
              </a:ext>
            </a:extLst>
          </p:cNvPr>
          <p:cNvSpPr>
            <a:spLocks noGrp="1"/>
          </p:cNvSpPr>
          <p:nvPr>
            <p:ph type="subTitle" idx="1"/>
            <p:custDataLst>
              <p:tags r:id="rId6"/>
            </p:custDataLst>
          </p:nvPr>
        </p:nvSpPr>
        <p:spPr>
          <a:xfrm>
            <a:off x="554736" y="3659644"/>
            <a:ext cx="2514600" cy="492443"/>
          </a:xfrm>
          <a:prstGeom prst="rect">
            <a:avLst/>
          </a:prstGeom>
        </p:spPr>
        <p:txBody>
          <a:bodyPr wrap="square">
            <a:spAutoFit/>
          </a:bodyPr>
          <a:lstStyle>
            <a:lvl1pPr marL="0" indent="0" algn="l" rtl="0">
              <a:buNone/>
              <a:defRPr sz="1600" b="0" baseline="0">
                <a:solidFill>
                  <a:schemeClr val="bg2"/>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064AC035-5239-45FF-8383-33CBCD30D33E}"/>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solidFill>
                  <a:schemeClr val="bg2"/>
                </a:solidFill>
              </a:rPr>
              <a:t>Source: …</a:t>
            </a:r>
          </a:p>
        </p:txBody>
      </p:sp>
      <p:sp>
        <p:nvSpPr>
          <p:cNvPr id="10" name="1. On-page tracker">
            <a:extLst>
              <a:ext uri="{FF2B5EF4-FFF2-40B4-BE49-F238E27FC236}">
                <a16:creationId xmlns:a16="http://schemas.microsoft.com/office/drawing/2014/main" id="{7E97B40B-AFF2-4819-823D-9831ADC756CA}"/>
              </a:ext>
            </a:extLst>
          </p:cNvPr>
          <p:cNvSpPr>
            <a:spLocks noGrp="1"/>
          </p:cNvSpPr>
          <p:nvPr>
            <p:ph type="body" sz="quarter" idx="10" hasCustomPrompt="1"/>
            <p:custDataLst>
              <p:tags r:id="rId8"/>
            </p:custDataLst>
          </p:nvPr>
        </p:nvSpPr>
        <p:spPr>
          <a:xfrm>
            <a:off x="554735" y="41597"/>
            <a:ext cx="2514601"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cs typeface="+mn-cs"/>
              </a:defRPr>
            </a:lvl1pPr>
          </a:lstStyle>
          <a:p>
            <a:pPr lvl="0">
              <a:buNone/>
            </a:pPr>
            <a:r>
              <a:rPr lang="en-US"/>
              <a:t>Add tracker</a:t>
            </a:r>
          </a:p>
        </p:txBody>
      </p:sp>
      <p:pic>
        <p:nvPicPr>
          <p:cNvPr id="12" name="Picture 11">
            <a:extLst>
              <a:ext uri="{FF2B5EF4-FFF2-40B4-BE49-F238E27FC236}">
                <a16:creationId xmlns:a16="http://schemas.microsoft.com/office/drawing/2014/main" id="{AE42D62C-E958-4511-8A09-04A075629E5B}"/>
              </a:ext>
            </a:extLst>
          </p:cNvPr>
          <p:cNvPicPr>
            <a:picLocks noChangeAspect="1"/>
          </p:cNvPicPr>
          <p:nvPr userDrawn="1"/>
        </p:nvPicPr>
        <p:blipFill>
          <a:blip r:embed="rId12" cstate="email">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a:ext>
            </a:extLst>
          </a:blip>
          <a:stretch>
            <a:fillRect/>
          </a:stretch>
        </p:blipFill>
        <p:spPr bwMode="ltGray">
          <a:xfrm>
            <a:off x="10333971" y="6427373"/>
            <a:ext cx="1080178" cy="231466"/>
          </a:xfrm>
          <a:prstGeom prst="rect">
            <a:avLst/>
          </a:prstGeom>
        </p:spPr>
      </p:pic>
    </p:spTree>
    <p:extLst>
      <p:ext uri="{BB962C8B-B14F-4D97-AF65-F5344CB8AC3E}">
        <p14:creationId xmlns:p14="http://schemas.microsoft.com/office/powerpoint/2010/main" val="40168128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ntrast 1/3">
    <p:bg>
      <p:bgPr>
        <a:solidFill>
          <a:schemeClr val="tx1"/>
        </a:solidFill>
        <a:effectLst/>
      </p:bgPr>
    </p:bg>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D6AD2A36-39D2-411F-97A0-A924098965AA}"/>
              </a:ext>
            </a:extLst>
          </p:cNvPr>
          <p:cNvGraphicFramePr>
            <a:graphicFrameLocks noChangeAspect="1"/>
          </p:cNvGraphicFramePr>
          <p:nvPr userDrawn="1">
            <p:custDataLst>
              <p:tags r:id="rId1"/>
            </p:custDataLst>
            <p:extLst>
              <p:ext uri="{D42A27DB-BD31-4B8C-83A1-F6EECF244321}">
                <p14:modId xmlns:p14="http://schemas.microsoft.com/office/powerpoint/2010/main" val="11509150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4" name="Object 2" hidden="1">
                        <a:extLst>
                          <a:ext uri="{FF2B5EF4-FFF2-40B4-BE49-F238E27FC236}">
                            <a16:creationId xmlns:a16="http://schemas.microsoft.com/office/drawing/2014/main" id="{D6AD2A36-39D2-411F-97A0-A924098965AA}"/>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6FA1A46-CC63-4D80-904D-B75922926F0D}"/>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Dark">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chemeClr val="bg2"/>
              </a:solidFill>
              <a:latin typeface="Arial" panose="020B0604020202020204" pitchFamily="34" charset="0"/>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20" name="2. Slide Title">
            <a:extLst>
              <a:ext uri="{FF2B5EF4-FFF2-40B4-BE49-F238E27FC236}">
                <a16:creationId xmlns:a16="http://schemas.microsoft.com/office/drawing/2014/main" id="{F2EA5A09-84EC-4368-8C76-0BEA141A4333}"/>
              </a:ext>
            </a:extLst>
          </p:cNvPr>
          <p:cNvSpPr>
            <a:spLocks noGrp="1"/>
          </p:cNvSpPr>
          <p:nvPr>
            <p:ph type="title"/>
            <p:custDataLst>
              <p:tags r:id="rId5"/>
            </p:custDataLst>
          </p:nvPr>
        </p:nvSpPr>
        <p:spPr>
          <a:xfrm>
            <a:off x="554736" y="2744369"/>
            <a:ext cx="3465576" cy="769441"/>
          </a:xfrm>
          <a:prstGeom prst="rect">
            <a:avLst/>
          </a:prstGeom>
        </p:spPr>
        <p:txBody>
          <a:bodyPr vert="horz" wrap="square" anchor="b">
            <a:noAutofit/>
          </a:bodyPr>
          <a:lstStyle>
            <a:lvl1pPr algn="l" rtl="0">
              <a:defRPr>
                <a:solidFill>
                  <a:schemeClr val="bg2"/>
                </a:solidFill>
              </a:defRPr>
            </a:lvl1pPr>
          </a:lstStyle>
          <a:p>
            <a:r>
              <a:rPr lang="en-US"/>
              <a:t>Click to edit Master title style</a:t>
            </a:r>
          </a:p>
        </p:txBody>
      </p:sp>
      <p:sp>
        <p:nvSpPr>
          <p:cNvPr id="21" name="3. Subtitle">
            <a:extLst>
              <a:ext uri="{FF2B5EF4-FFF2-40B4-BE49-F238E27FC236}">
                <a16:creationId xmlns:a16="http://schemas.microsoft.com/office/drawing/2014/main" id="{4BAE0A91-D3D3-4C9A-9F81-3C13D960A341}"/>
              </a:ext>
            </a:extLst>
          </p:cNvPr>
          <p:cNvSpPr>
            <a:spLocks noGrp="1"/>
          </p:cNvSpPr>
          <p:nvPr>
            <p:ph type="subTitle" idx="1"/>
            <p:custDataLst>
              <p:tags r:id="rId6"/>
            </p:custDataLst>
          </p:nvPr>
        </p:nvSpPr>
        <p:spPr>
          <a:xfrm>
            <a:off x="554735" y="3659644"/>
            <a:ext cx="3465575" cy="246221"/>
          </a:xfrm>
          <a:prstGeom prst="rect">
            <a:avLst/>
          </a:prstGeom>
        </p:spPr>
        <p:txBody>
          <a:bodyPr wrap="square">
            <a:spAutoFit/>
          </a:bodyPr>
          <a:lstStyle>
            <a:lvl1pPr marL="0" indent="0" algn="l" rtl="0">
              <a:buNone/>
              <a:defRPr sz="1600" b="0" baseline="0">
                <a:solidFill>
                  <a:schemeClr val="bg2"/>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5" name="5. Source" hidden="1">
            <a:extLst>
              <a:ext uri="{FF2B5EF4-FFF2-40B4-BE49-F238E27FC236}">
                <a16:creationId xmlns:a16="http://schemas.microsoft.com/office/drawing/2014/main" id="{6BA86AD8-0ECF-4EA8-B346-D8EA2716E80C}"/>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solidFill>
                  <a:schemeClr val="bg2"/>
                </a:solidFill>
              </a:rPr>
              <a:t>Source: …</a:t>
            </a:r>
          </a:p>
        </p:txBody>
      </p:sp>
      <p:sp>
        <p:nvSpPr>
          <p:cNvPr id="10" name="1. On-page tracker">
            <a:extLst>
              <a:ext uri="{FF2B5EF4-FFF2-40B4-BE49-F238E27FC236}">
                <a16:creationId xmlns:a16="http://schemas.microsoft.com/office/drawing/2014/main" id="{2635D98B-97DC-4A80-82A3-A8B3C701B736}"/>
              </a:ext>
            </a:extLst>
          </p:cNvPr>
          <p:cNvSpPr>
            <a:spLocks noGrp="1"/>
          </p:cNvSpPr>
          <p:nvPr>
            <p:ph type="body" sz="quarter" idx="10" hasCustomPrompt="1"/>
            <p:custDataLst>
              <p:tags r:id="rId8"/>
            </p:custDataLst>
          </p:nvPr>
        </p:nvSpPr>
        <p:spPr>
          <a:xfrm>
            <a:off x="554735" y="41597"/>
            <a:ext cx="3465575"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cs typeface="+mn-cs"/>
              </a:defRPr>
            </a:lvl1pPr>
          </a:lstStyle>
          <a:p>
            <a:pPr lvl="0">
              <a:buNone/>
            </a:pPr>
            <a:r>
              <a:rPr lang="en-US"/>
              <a:t>Add tracker</a:t>
            </a:r>
          </a:p>
        </p:txBody>
      </p:sp>
      <p:pic>
        <p:nvPicPr>
          <p:cNvPr id="12" name="Picture 11">
            <a:extLst>
              <a:ext uri="{FF2B5EF4-FFF2-40B4-BE49-F238E27FC236}">
                <a16:creationId xmlns:a16="http://schemas.microsoft.com/office/drawing/2014/main" id="{32EF43D1-550A-472F-B8DA-857BD0D74E0A}"/>
              </a:ext>
            </a:extLst>
          </p:cNvPr>
          <p:cNvPicPr>
            <a:picLocks noChangeAspect="1"/>
          </p:cNvPicPr>
          <p:nvPr userDrawn="1"/>
        </p:nvPicPr>
        <p:blipFill>
          <a:blip r:embed="rId12" cstate="email">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a:ext>
            </a:extLst>
          </a:blip>
          <a:stretch>
            <a:fillRect/>
          </a:stretch>
        </p:blipFill>
        <p:spPr bwMode="ltGray">
          <a:xfrm>
            <a:off x="10333971" y="6427373"/>
            <a:ext cx="1080178" cy="231466"/>
          </a:xfrm>
          <a:prstGeom prst="rect">
            <a:avLst/>
          </a:prstGeom>
        </p:spPr>
      </p:pic>
    </p:spTree>
    <p:extLst>
      <p:ext uri="{BB962C8B-B14F-4D97-AF65-F5344CB8AC3E}">
        <p14:creationId xmlns:p14="http://schemas.microsoft.com/office/powerpoint/2010/main" val="37111246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ntrast 1/2">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F17EEF9-3DB9-4A02-BE2D-DE37DFD2B16E}"/>
              </a:ext>
            </a:extLst>
          </p:cNvPr>
          <p:cNvGraphicFramePr>
            <a:graphicFrameLocks noChangeAspect="1"/>
          </p:cNvGraphicFramePr>
          <p:nvPr userDrawn="1">
            <p:custDataLst>
              <p:tags r:id="rId1"/>
            </p:custDataLst>
            <p:extLst>
              <p:ext uri="{D42A27DB-BD31-4B8C-83A1-F6EECF244321}">
                <p14:modId xmlns:p14="http://schemas.microsoft.com/office/powerpoint/2010/main" val="31055672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CF17EEF9-3DB9-4A02-BE2D-DE37DFD2B16E}"/>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F6D83EC-F243-46BA-8827-531E63D39DA3}"/>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20" name="2. Slide Title">
            <a:extLst>
              <a:ext uri="{FF2B5EF4-FFF2-40B4-BE49-F238E27FC236}">
                <a16:creationId xmlns:a16="http://schemas.microsoft.com/office/drawing/2014/main" id="{80B9914A-DB55-4BC1-945B-6BCB69651471}"/>
              </a:ext>
            </a:extLst>
          </p:cNvPr>
          <p:cNvSpPr>
            <a:spLocks noGrp="1"/>
          </p:cNvSpPr>
          <p:nvPr>
            <p:ph type="title"/>
            <p:custDataLst>
              <p:tags r:id="rId5"/>
            </p:custDataLst>
          </p:nvPr>
        </p:nvSpPr>
        <p:spPr>
          <a:xfrm>
            <a:off x="554736" y="172212"/>
            <a:ext cx="5065776" cy="731520"/>
          </a:xfrm>
        </p:spPr>
        <p:txBody>
          <a:bodyPr vert="horz"/>
          <a:lstStyle>
            <a:lvl1pPr rtl="0">
              <a:defRPr>
                <a:solidFill>
                  <a:schemeClr val="bg2"/>
                </a:solidFill>
              </a:defRPr>
            </a:lvl1pPr>
          </a:lstStyle>
          <a:p>
            <a:r>
              <a:rPr lang="en-US"/>
              <a:t>Click to edit Master title style</a:t>
            </a:r>
          </a:p>
        </p:txBody>
      </p:sp>
      <p:sp>
        <p:nvSpPr>
          <p:cNvPr id="21" name="3. Subtitle">
            <a:extLst>
              <a:ext uri="{FF2B5EF4-FFF2-40B4-BE49-F238E27FC236}">
                <a16:creationId xmlns:a16="http://schemas.microsoft.com/office/drawing/2014/main" id="{DFAFB1F1-9351-4B71-8B28-70BD6B35E3B1}"/>
              </a:ext>
            </a:extLst>
          </p:cNvPr>
          <p:cNvSpPr>
            <a:spLocks noGrp="1"/>
          </p:cNvSpPr>
          <p:nvPr>
            <p:ph type="subTitle" idx="1"/>
            <p:custDataLst>
              <p:tags r:id="rId6"/>
            </p:custDataLst>
          </p:nvPr>
        </p:nvSpPr>
        <p:spPr>
          <a:xfrm>
            <a:off x="554736" y="919250"/>
            <a:ext cx="5065776" cy="246221"/>
          </a:xfrm>
          <a:prstGeom prst="rect">
            <a:avLst/>
          </a:prstGeom>
        </p:spPr>
        <p:txBody>
          <a:bodyPr wrap="square">
            <a:spAutoFit/>
          </a:bodyPr>
          <a:lstStyle>
            <a:lvl1pPr marL="0" indent="0" algn="l" rtl="0">
              <a:buNone/>
              <a:defRPr sz="16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9" name="5. Source" hidden="1">
            <a:extLst>
              <a:ext uri="{FF2B5EF4-FFF2-40B4-BE49-F238E27FC236}">
                <a16:creationId xmlns:a16="http://schemas.microsoft.com/office/drawing/2014/main" id="{4F4B7457-0497-46CF-9E9B-69EB8E74CC15}"/>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solidFill>
                  <a:schemeClr val="bg2"/>
                </a:solidFill>
              </a:rPr>
              <a:t>Source: …</a:t>
            </a:r>
          </a:p>
        </p:txBody>
      </p:sp>
      <p:sp>
        <p:nvSpPr>
          <p:cNvPr id="10" name="1. On-page tracker">
            <a:extLst>
              <a:ext uri="{FF2B5EF4-FFF2-40B4-BE49-F238E27FC236}">
                <a16:creationId xmlns:a16="http://schemas.microsoft.com/office/drawing/2014/main" id="{A6404B0A-A2B8-4CC0-AACE-22B9A9D22DC4}"/>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cs typeface="+mn-cs"/>
              </a:defRPr>
            </a:lvl1pPr>
          </a:lstStyle>
          <a:p>
            <a:pPr lvl="0">
              <a:buNone/>
            </a:pPr>
            <a:r>
              <a:rPr lang="en-US"/>
              <a:t>Add tracker</a:t>
            </a:r>
          </a:p>
        </p:txBody>
      </p:sp>
      <p:pic>
        <p:nvPicPr>
          <p:cNvPr id="12" name="Picture 11">
            <a:extLst>
              <a:ext uri="{FF2B5EF4-FFF2-40B4-BE49-F238E27FC236}">
                <a16:creationId xmlns:a16="http://schemas.microsoft.com/office/drawing/2014/main" id="{7AD91637-5299-43A1-BDC4-BC6B8BC99174}"/>
              </a:ext>
            </a:extLst>
          </p:cNvPr>
          <p:cNvPicPr>
            <a:picLocks noChangeAspect="1"/>
          </p:cNvPicPr>
          <p:nvPr userDrawn="1"/>
        </p:nvPicPr>
        <p:blipFill>
          <a:blip r:embed="rId12" cstate="email">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a:ext>
            </a:extLst>
          </a:blip>
          <a:stretch>
            <a:fillRect/>
          </a:stretch>
        </p:blipFill>
        <p:spPr bwMode="ltGray">
          <a:xfrm>
            <a:off x="10333971" y="6427373"/>
            <a:ext cx="1080178" cy="231466"/>
          </a:xfrm>
          <a:prstGeom prst="rect">
            <a:avLst/>
          </a:prstGeom>
        </p:spPr>
      </p:pic>
    </p:spTree>
    <p:extLst>
      <p:ext uri="{BB962C8B-B14F-4D97-AF65-F5344CB8AC3E}">
        <p14:creationId xmlns:p14="http://schemas.microsoft.com/office/powerpoint/2010/main" val="17711539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ntrast 2/3">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CB55F70-6D9A-415C-82BE-CBDB3A3541E6}"/>
              </a:ext>
            </a:extLst>
          </p:cNvPr>
          <p:cNvGraphicFramePr>
            <a:graphicFrameLocks noChangeAspect="1"/>
          </p:cNvGraphicFramePr>
          <p:nvPr userDrawn="1">
            <p:custDataLst>
              <p:tags r:id="rId1"/>
            </p:custDataLst>
            <p:extLst>
              <p:ext uri="{D42A27DB-BD31-4B8C-83A1-F6EECF244321}">
                <p14:modId xmlns:p14="http://schemas.microsoft.com/office/powerpoint/2010/main" val="12957563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FCB55F70-6D9A-415C-82BE-CBDB3A3541E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7B8DBD3-5ABF-4E0A-9F2E-53C58888D156}"/>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20" name="2. Slide Title">
            <a:extLst>
              <a:ext uri="{FF2B5EF4-FFF2-40B4-BE49-F238E27FC236}">
                <a16:creationId xmlns:a16="http://schemas.microsoft.com/office/drawing/2014/main" id="{E1D61C74-F3E2-42EF-998D-BEC7B3EBD0BC}"/>
              </a:ext>
            </a:extLst>
          </p:cNvPr>
          <p:cNvSpPr>
            <a:spLocks noGrp="1"/>
          </p:cNvSpPr>
          <p:nvPr>
            <p:ph type="title"/>
            <p:custDataLst>
              <p:tags r:id="rId3"/>
            </p:custDataLst>
          </p:nvPr>
        </p:nvSpPr>
        <p:spPr>
          <a:xfrm>
            <a:off x="554736" y="172212"/>
            <a:ext cx="6967728" cy="731520"/>
          </a:xfrm>
        </p:spPr>
        <p:txBody>
          <a:bodyPr vert="horz"/>
          <a:lstStyle>
            <a:lvl1pPr rtl="0">
              <a:defRPr>
                <a:solidFill>
                  <a:schemeClr val="bg2"/>
                </a:solidFill>
              </a:defRPr>
            </a:lvl1pPr>
          </a:lstStyle>
          <a:p>
            <a:r>
              <a:rPr lang="en-US"/>
              <a:t>Click to edit Master title style</a:t>
            </a: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21" name="3. Subtitle">
            <a:extLst>
              <a:ext uri="{FF2B5EF4-FFF2-40B4-BE49-F238E27FC236}">
                <a16:creationId xmlns:a16="http://schemas.microsoft.com/office/drawing/2014/main" id="{48CA3F7F-79C3-4776-BD80-2B6BECA0AF60}"/>
              </a:ext>
            </a:extLst>
          </p:cNvPr>
          <p:cNvSpPr>
            <a:spLocks noGrp="1"/>
          </p:cNvSpPr>
          <p:nvPr>
            <p:ph type="subTitle" idx="1"/>
            <p:custDataLst>
              <p:tags r:id="rId6"/>
            </p:custDataLst>
          </p:nvPr>
        </p:nvSpPr>
        <p:spPr>
          <a:xfrm>
            <a:off x="554736" y="919250"/>
            <a:ext cx="6967728" cy="246221"/>
          </a:xfrm>
          <a:prstGeom prst="rect">
            <a:avLst/>
          </a:prstGeom>
        </p:spPr>
        <p:txBody>
          <a:bodyPr wrap="square">
            <a:spAutoFit/>
          </a:bodyPr>
          <a:lstStyle>
            <a:lvl1pPr marL="0" indent="0" algn="l" rtl="0">
              <a:buNone/>
              <a:defRPr sz="16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8" name="5. Source" hidden="1">
            <a:extLst>
              <a:ext uri="{FF2B5EF4-FFF2-40B4-BE49-F238E27FC236}">
                <a16:creationId xmlns:a16="http://schemas.microsoft.com/office/drawing/2014/main" id="{143701BF-655B-4E75-9AF7-14445CDB19BD}"/>
              </a:ext>
            </a:extLst>
          </p:cNvPr>
          <p:cNvSpPr txBox="1"/>
          <p:nvPr userDrawn="1">
            <p:custDataLst>
              <p:tags r:id="rId7"/>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solidFill>
                  <a:schemeClr val="bg2"/>
                </a:solidFill>
              </a:rPr>
              <a:t>Source: …</a:t>
            </a:r>
          </a:p>
        </p:txBody>
      </p:sp>
      <p:sp>
        <p:nvSpPr>
          <p:cNvPr id="10" name="1. On-page tracker">
            <a:extLst>
              <a:ext uri="{FF2B5EF4-FFF2-40B4-BE49-F238E27FC236}">
                <a16:creationId xmlns:a16="http://schemas.microsoft.com/office/drawing/2014/main" id="{6F53EF37-F1B6-47E2-A119-A2386F59B295}"/>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cs typeface="+mn-cs"/>
              </a:defRPr>
            </a:lvl1pPr>
          </a:lstStyle>
          <a:p>
            <a:pPr lvl="0">
              <a:buNone/>
            </a:pPr>
            <a:r>
              <a:rPr lang="en-US"/>
              <a:t>Add tracker</a:t>
            </a:r>
          </a:p>
        </p:txBody>
      </p:sp>
      <p:pic>
        <p:nvPicPr>
          <p:cNvPr id="12" name="Picture 11">
            <a:extLst>
              <a:ext uri="{FF2B5EF4-FFF2-40B4-BE49-F238E27FC236}">
                <a16:creationId xmlns:a16="http://schemas.microsoft.com/office/drawing/2014/main" id="{8B07326A-6E1B-494D-B33D-16B5AE816D89}"/>
              </a:ext>
            </a:extLst>
          </p:cNvPr>
          <p:cNvPicPr>
            <a:picLocks noChangeAspect="1"/>
          </p:cNvPicPr>
          <p:nvPr userDrawn="1"/>
        </p:nvPicPr>
        <p:blipFill>
          <a:blip r:embed="rId12" cstate="email">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a:ext>
            </a:extLst>
          </a:blip>
          <a:stretch>
            <a:fillRect/>
          </a:stretch>
        </p:blipFill>
        <p:spPr bwMode="ltGray">
          <a:xfrm>
            <a:off x="10333971" y="6427373"/>
            <a:ext cx="1080178" cy="231466"/>
          </a:xfrm>
          <a:prstGeom prst="rect">
            <a:avLst/>
          </a:prstGeom>
        </p:spPr>
      </p:pic>
    </p:spTree>
    <p:extLst>
      <p:ext uri="{BB962C8B-B14F-4D97-AF65-F5344CB8AC3E}">
        <p14:creationId xmlns:p14="http://schemas.microsoft.com/office/powerpoint/2010/main" val="17644407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ntrast 3/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B19533A-7C36-4239-BCB1-336E4EF4EA93}"/>
              </a:ext>
            </a:extLst>
          </p:cNvPr>
          <p:cNvGraphicFramePr>
            <a:graphicFrameLocks noChangeAspect="1"/>
          </p:cNvGraphicFramePr>
          <p:nvPr userDrawn="1">
            <p:custDataLst>
              <p:tags r:id="rId1"/>
            </p:custDataLst>
            <p:extLst>
              <p:ext uri="{D42A27DB-BD31-4B8C-83A1-F6EECF244321}">
                <p14:modId xmlns:p14="http://schemas.microsoft.com/office/powerpoint/2010/main" val="32885523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73" imgH="473" progId="TCLayout.ActiveDocument.1">
                  <p:embed/>
                </p:oleObj>
              </mc:Choice>
              <mc:Fallback>
                <p:oleObj name="think-cell Slide" r:id="rId10" imgW="473" imgH="473" progId="TCLayout.ActiveDocument.1">
                  <p:embed/>
                  <p:pic>
                    <p:nvPicPr>
                      <p:cNvPr id="3" name="Object 2" hidden="1">
                        <a:extLst>
                          <a:ext uri="{FF2B5EF4-FFF2-40B4-BE49-F238E27FC236}">
                            <a16:creationId xmlns:a16="http://schemas.microsoft.com/office/drawing/2014/main" id="{3B19533A-7C36-4239-BCB1-336E4EF4EA93}"/>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05418DB-2F6D-4E1E-889F-DE7C7630E9DF}"/>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22" name="RectangleLight">
            <a:extLst>
              <a:ext uri="{FF2B5EF4-FFF2-40B4-BE49-F238E27FC236}">
                <a16:creationId xmlns:a16="http://schemas.microsoft.com/office/drawing/2014/main" id="{65BA59B8-E166-40EF-A08B-73C27149A153}"/>
              </a:ext>
            </a:extLst>
          </p:cNvPr>
          <p:cNvSpPr/>
          <p:nvPr userDrawn="1">
            <p:custDataLst>
              <p:tags r:id="rId3"/>
            </p:custDataLst>
          </p:nvPr>
        </p:nvSpPr>
        <p:spPr bwMode="ltGray">
          <a:xfrm>
            <a:off x="8781416" y="0"/>
            <a:ext cx="341058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F0F0"/>
              </a:solidFill>
              <a:effectLst/>
              <a:uLnTx/>
              <a:uFillTx/>
              <a:latin typeface="Arial" panose="020B0604020202020204" pitchFamily="34" charset="0"/>
              <a:ea typeface="+mn-ea"/>
              <a:cs typeface="+mn-cs"/>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chemeClr val="tx1"/>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p:txBody>
      </p:sp>
      <p:sp>
        <p:nvSpPr>
          <p:cNvPr id="20" name="2. Slide Title">
            <a:extLst>
              <a:ext uri="{FF2B5EF4-FFF2-40B4-BE49-F238E27FC236}">
                <a16:creationId xmlns:a16="http://schemas.microsoft.com/office/drawing/2014/main" id="{80B9914A-DB55-4BC1-945B-6BCB69651471}"/>
              </a:ext>
            </a:extLst>
          </p:cNvPr>
          <p:cNvSpPr>
            <a:spLocks noGrp="1"/>
          </p:cNvSpPr>
          <p:nvPr>
            <p:ph type="title"/>
            <p:custDataLst>
              <p:tags r:id="rId5"/>
            </p:custDataLst>
          </p:nvPr>
        </p:nvSpPr>
        <p:spPr>
          <a:xfrm>
            <a:off x="554736" y="172212"/>
            <a:ext cx="7918704" cy="731520"/>
          </a:xfrm>
        </p:spPr>
        <p:txBody>
          <a:bodyPr vert="horz"/>
          <a:lstStyle>
            <a:lvl1pPr rtl="0">
              <a:defRPr>
                <a:solidFill>
                  <a:schemeClr val="bg2"/>
                </a:solidFill>
              </a:defRPr>
            </a:lvl1pPr>
          </a:lstStyle>
          <a:p>
            <a:r>
              <a:rPr lang="en-US"/>
              <a:t>Click to edit Master title style</a:t>
            </a:r>
          </a:p>
        </p:txBody>
      </p:sp>
      <p:sp>
        <p:nvSpPr>
          <p:cNvPr id="21" name="3. Subtitle">
            <a:extLst>
              <a:ext uri="{FF2B5EF4-FFF2-40B4-BE49-F238E27FC236}">
                <a16:creationId xmlns:a16="http://schemas.microsoft.com/office/drawing/2014/main" id="{DFAFB1F1-9351-4B71-8B28-70BD6B35E3B1}"/>
              </a:ext>
            </a:extLst>
          </p:cNvPr>
          <p:cNvSpPr>
            <a:spLocks noGrp="1"/>
          </p:cNvSpPr>
          <p:nvPr>
            <p:ph type="subTitle" idx="1"/>
            <p:custDataLst>
              <p:tags r:id="rId6"/>
            </p:custDataLst>
          </p:nvPr>
        </p:nvSpPr>
        <p:spPr>
          <a:xfrm>
            <a:off x="554736" y="919250"/>
            <a:ext cx="7918704" cy="246221"/>
          </a:xfrm>
          <a:prstGeom prst="rect">
            <a:avLst/>
          </a:prstGeom>
        </p:spPr>
        <p:txBody>
          <a:bodyPr wrap="square">
            <a:spAutoFit/>
          </a:bodyPr>
          <a:lstStyle>
            <a:lvl1pPr marL="0" indent="0" algn="l" rtl="0">
              <a:buNone/>
              <a:defRPr sz="16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9" name="5. Source" hidden="1">
            <a:extLst>
              <a:ext uri="{FF2B5EF4-FFF2-40B4-BE49-F238E27FC236}">
                <a16:creationId xmlns:a16="http://schemas.microsoft.com/office/drawing/2014/main" id="{4F4B7457-0497-46CF-9E9B-69EB8E74CC15}"/>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chemeClr val="bg2"/>
                </a:solidFill>
                <a:effectLst/>
                <a:uLnTx/>
                <a:uFillTx/>
                <a:latin typeface="+mn-lt"/>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9768EECA-1A03-46B2-B9BB-3C455A3710A4}"/>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cs typeface="+mn-cs"/>
              </a:defRPr>
            </a:lvl1pPr>
          </a:lstStyle>
          <a:p>
            <a:pPr lvl="0">
              <a:buNone/>
            </a:pPr>
            <a:r>
              <a:rPr lang="en-US"/>
              <a:t>Add tracker</a:t>
            </a:r>
          </a:p>
        </p:txBody>
      </p:sp>
      <p:pic>
        <p:nvPicPr>
          <p:cNvPr id="12" name="Picture 11">
            <a:extLst>
              <a:ext uri="{FF2B5EF4-FFF2-40B4-BE49-F238E27FC236}">
                <a16:creationId xmlns:a16="http://schemas.microsoft.com/office/drawing/2014/main" id="{1131C7ED-417B-48F9-A368-323716F7479C}"/>
              </a:ext>
            </a:extLst>
          </p:cNvPr>
          <p:cNvPicPr>
            <a:picLocks noChangeAspect="1"/>
          </p:cNvPicPr>
          <p:nvPr userDrawn="1"/>
        </p:nvPicPr>
        <p:blipFill>
          <a:blip r:embed="rId12" cstate="email">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a:ext>
            </a:extLst>
          </a:blip>
          <a:stretch>
            <a:fillRect/>
          </a:stretch>
        </p:blipFill>
        <p:spPr bwMode="ltGray">
          <a:xfrm>
            <a:off x="10333971" y="6427373"/>
            <a:ext cx="1080178" cy="231466"/>
          </a:xfrm>
          <a:prstGeom prst="rect">
            <a:avLst/>
          </a:prstGeom>
        </p:spPr>
      </p:pic>
    </p:spTree>
    <p:extLst>
      <p:ext uri="{BB962C8B-B14F-4D97-AF65-F5344CB8AC3E}">
        <p14:creationId xmlns:p14="http://schemas.microsoft.com/office/powerpoint/2010/main" val="27400584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Reverse Contrast 1/2">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F17EEF9-3DB9-4A02-BE2D-DE37DFD2B16E}"/>
              </a:ext>
            </a:extLst>
          </p:cNvPr>
          <p:cNvGraphicFramePr>
            <a:graphicFrameLocks noChangeAspect="1"/>
          </p:cNvGraphicFramePr>
          <p:nvPr userDrawn="1">
            <p:custDataLst>
              <p:tags r:id="rId1"/>
            </p:custDataLst>
            <p:extLst>
              <p:ext uri="{D42A27DB-BD31-4B8C-83A1-F6EECF244321}">
                <p14:modId xmlns:p14="http://schemas.microsoft.com/office/powerpoint/2010/main" val="19010484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CF17EEF9-3DB9-4A02-BE2D-DE37DFD2B16E}"/>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F6D83EC-F243-46BA-8827-531E63D39DA3}"/>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0" y="0"/>
            <a:ext cx="609904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20" name="2. Slide Title">
            <a:extLst>
              <a:ext uri="{FF2B5EF4-FFF2-40B4-BE49-F238E27FC236}">
                <a16:creationId xmlns:a16="http://schemas.microsoft.com/office/drawing/2014/main" id="{80B9914A-DB55-4BC1-945B-6BCB69651471}"/>
              </a:ext>
            </a:extLst>
          </p:cNvPr>
          <p:cNvSpPr>
            <a:spLocks noGrp="1"/>
          </p:cNvSpPr>
          <p:nvPr>
            <p:ph type="title"/>
            <p:custDataLst>
              <p:tags r:id="rId5"/>
            </p:custDataLst>
          </p:nvPr>
        </p:nvSpPr>
        <p:spPr>
          <a:xfrm>
            <a:off x="554736" y="172212"/>
            <a:ext cx="5065776" cy="731520"/>
          </a:xfrm>
        </p:spPr>
        <p:txBody>
          <a:bodyPr vert="horz"/>
          <a:lstStyle>
            <a:lvl1pPr rtl="0">
              <a:defRPr>
                <a:solidFill>
                  <a:schemeClr val="tx1"/>
                </a:solidFill>
              </a:defRPr>
            </a:lvl1pPr>
          </a:lstStyle>
          <a:p>
            <a:r>
              <a:rPr lang="en-US"/>
              <a:t>Click to edit Master title style</a:t>
            </a:r>
          </a:p>
        </p:txBody>
      </p:sp>
      <p:sp>
        <p:nvSpPr>
          <p:cNvPr id="21" name="3. Subtitle">
            <a:extLst>
              <a:ext uri="{FF2B5EF4-FFF2-40B4-BE49-F238E27FC236}">
                <a16:creationId xmlns:a16="http://schemas.microsoft.com/office/drawing/2014/main" id="{DFAFB1F1-9351-4B71-8B28-70BD6B35E3B1}"/>
              </a:ext>
            </a:extLst>
          </p:cNvPr>
          <p:cNvSpPr>
            <a:spLocks noGrp="1"/>
          </p:cNvSpPr>
          <p:nvPr>
            <p:ph type="subTitle" idx="1"/>
            <p:custDataLst>
              <p:tags r:id="rId6"/>
            </p:custDataLst>
          </p:nvPr>
        </p:nvSpPr>
        <p:spPr>
          <a:xfrm>
            <a:off x="554736" y="919250"/>
            <a:ext cx="5065776"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9" name="5. Source" hidden="1">
            <a:extLst>
              <a:ext uri="{FF2B5EF4-FFF2-40B4-BE49-F238E27FC236}">
                <a16:creationId xmlns:a16="http://schemas.microsoft.com/office/drawing/2014/main" id="{4F4B7457-0497-46CF-9E9B-69EB8E74CC15}"/>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solidFill>
                  <a:schemeClr val="tx1"/>
                </a:solidFill>
              </a:rPr>
              <a:t>Source: …</a:t>
            </a:r>
          </a:p>
        </p:txBody>
      </p:sp>
      <p:sp>
        <p:nvSpPr>
          <p:cNvPr id="10" name="1. On-page tracker">
            <a:extLst>
              <a:ext uri="{FF2B5EF4-FFF2-40B4-BE49-F238E27FC236}">
                <a16:creationId xmlns:a16="http://schemas.microsoft.com/office/drawing/2014/main" id="{A6404B0A-A2B8-4CC0-AACE-22B9A9D22DC4}"/>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solidFill>
                  <a:schemeClr val="tx1"/>
                </a:solidFill>
                <a:cs typeface="+mn-cs"/>
              </a:defRPr>
            </a:lvl1pPr>
          </a:lstStyle>
          <a:p>
            <a:pPr lvl="0">
              <a:buNone/>
            </a:pPr>
            <a:r>
              <a:rPr lang="en-US"/>
              <a:t>Add tracker</a:t>
            </a:r>
          </a:p>
        </p:txBody>
      </p:sp>
      <p:pic>
        <p:nvPicPr>
          <p:cNvPr id="11" name="Picture 10">
            <a:extLst>
              <a:ext uri="{FF2B5EF4-FFF2-40B4-BE49-F238E27FC236}">
                <a16:creationId xmlns:a16="http://schemas.microsoft.com/office/drawing/2014/main" id="{81AEE050-6DEA-4911-A10C-80DB256F3D91}"/>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bwMode="ltGray">
          <a:xfrm>
            <a:off x="10333971" y="6427373"/>
            <a:ext cx="1080178" cy="231466"/>
          </a:xfrm>
          <a:prstGeom prst="rect">
            <a:avLst/>
          </a:prstGeom>
        </p:spPr>
      </p:pic>
    </p:spTree>
    <p:extLst>
      <p:ext uri="{BB962C8B-B14F-4D97-AF65-F5344CB8AC3E}">
        <p14:creationId xmlns:p14="http://schemas.microsoft.com/office/powerpoint/2010/main" val="3644606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B6584-90D0-89D5-0A3E-86F82F0823C7}"/>
              </a:ext>
            </a:extLst>
          </p:cNvPr>
          <p:cNvSpPr>
            <a:spLocks noGrp="1"/>
          </p:cNvSpPr>
          <p:nvPr>
            <p:ph type="title" hasCustomPrompt="1"/>
          </p:nvPr>
        </p:nvSpPr>
        <p:spPr>
          <a:xfrm>
            <a:off x="831850" y="2574710"/>
            <a:ext cx="10515600" cy="1305311"/>
          </a:xfrm>
        </p:spPr>
        <p:txBody>
          <a:bodyPr anchor="t"/>
          <a:lstStyle>
            <a:lvl1pPr algn="ctr">
              <a:defRPr sz="6000" b="1"/>
            </a:lvl1pPr>
          </a:lstStyle>
          <a:p>
            <a:r>
              <a:rPr lang="en-GB"/>
              <a:t>“Nice big quote</a:t>
            </a:r>
            <a:br>
              <a:rPr lang="en-GB"/>
            </a:br>
            <a:r>
              <a:rPr lang="en-GB"/>
              <a:t>can go here”</a:t>
            </a:r>
            <a:endParaRPr lang="en-US"/>
          </a:p>
        </p:txBody>
      </p:sp>
      <p:sp>
        <p:nvSpPr>
          <p:cNvPr id="8" name="Date Placeholder 7">
            <a:extLst>
              <a:ext uri="{FF2B5EF4-FFF2-40B4-BE49-F238E27FC236}">
                <a16:creationId xmlns:a16="http://schemas.microsoft.com/office/drawing/2014/main" id="{369F5728-7F94-F1D8-0F0D-4CEDAA26DF1E}"/>
              </a:ext>
            </a:extLst>
          </p:cNvPr>
          <p:cNvSpPr>
            <a:spLocks noGrp="1"/>
          </p:cNvSpPr>
          <p:nvPr>
            <p:ph type="dt" sz="half" idx="10"/>
          </p:nvPr>
        </p:nvSpPr>
        <p:spPr>
          <a:xfrm>
            <a:off x="316681" y="562233"/>
            <a:ext cx="2743200" cy="365125"/>
          </a:xfrm>
        </p:spPr>
        <p:txBody>
          <a:bodyPr/>
          <a:lstStyle/>
          <a:p>
            <a:r>
              <a:rPr lang="en-GB" dirty="0"/>
              <a:t>17 November, 2023</a:t>
            </a:r>
            <a:endParaRPr lang="en-US" dirty="0"/>
          </a:p>
        </p:txBody>
      </p:sp>
      <p:sp>
        <p:nvSpPr>
          <p:cNvPr id="5" name="Rectangle 4">
            <a:extLst>
              <a:ext uri="{FF2B5EF4-FFF2-40B4-BE49-F238E27FC236}">
                <a16:creationId xmlns:a16="http://schemas.microsoft.com/office/drawing/2014/main" id="{07B32231-E224-81E4-639D-0AE15527A005}"/>
              </a:ext>
            </a:extLst>
          </p:cNvPr>
          <p:cNvSpPr/>
          <p:nvPr userDrawn="1"/>
        </p:nvSpPr>
        <p:spPr>
          <a:xfrm>
            <a:off x="9215252" y="403761"/>
            <a:ext cx="2838203" cy="7481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B83E4E5C-C026-6610-3C90-3677C18D9FBD}"/>
              </a:ext>
            </a:extLst>
          </p:cNvPr>
          <p:cNvPicPr>
            <a:picLocks noChangeAspect="1"/>
          </p:cNvPicPr>
          <p:nvPr userDrawn="1"/>
        </p:nvPicPr>
        <p:blipFill>
          <a:blip r:embed="rId2"/>
          <a:stretch>
            <a:fillRect/>
          </a:stretch>
        </p:blipFill>
        <p:spPr>
          <a:xfrm>
            <a:off x="0" y="5441951"/>
            <a:ext cx="12192000" cy="1416049"/>
          </a:xfrm>
          <a:prstGeom prst="rect">
            <a:avLst/>
          </a:prstGeom>
        </p:spPr>
      </p:pic>
      <p:pic>
        <p:nvPicPr>
          <p:cNvPr id="9" name="Picture 8">
            <a:extLst>
              <a:ext uri="{FF2B5EF4-FFF2-40B4-BE49-F238E27FC236}">
                <a16:creationId xmlns:a16="http://schemas.microsoft.com/office/drawing/2014/main" id="{A3AA2E21-C796-2B13-85C9-7F709EBA3B92}"/>
              </a:ext>
            </a:extLst>
          </p:cNvPr>
          <p:cNvPicPr>
            <a:picLocks noChangeAspect="1"/>
          </p:cNvPicPr>
          <p:nvPr userDrawn="1"/>
        </p:nvPicPr>
        <p:blipFill>
          <a:blip r:embed="rId3"/>
          <a:stretch>
            <a:fillRect/>
          </a:stretch>
        </p:blipFill>
        <p:spPr>
          <a:xfrm>
            <a:off x="-11876" y="5457251"/>
            <a:ext cx="12186709" cy="1415434"/>
          </a:xfrm>
          <a:prstGeom prst="rect">
            <a:avLst/>
          </a:prstGeom>
        </p:spPr>
      </p:pic>
      <p:pic>
        <p:nvPicPr>
          <p:cNvPr id="3" name="Picture 2">
            <a:extLst>
              <a:ext uri="{FF2B5EF4-FFF2-40B4-BE49-F238E27FC236}">
                <a16:creationId xmlns:a16="http://schemas.microsoft.com/office/drawing/2014/main" id="{6259111F-E6AA-4E50-1788-69F98376A1F9}"/>
              </a:ext>
            </a:extLst>
          </p:cNvPr>
          <p:cNvPicPr>
            <a:picLocks noChangeAspect="1"/>
          </p:cNvPicPr>
          <p:nvPr userDrawn="1"/>
        </p:nvPicPr>
        <p:blipFill>
          <a:blip r:embed="rId4"/>
          <a:stretch>
            <a:fillRect/>
          </a:stretch>
        </p:blipFill>
        <p:spPr>
          <a:xfrm>
            <a:off x="-1" y="5471768"/>
            <a:ext cx="12192003" cy="1416049"/>
          </a:xfrm>
          <a:prstGeom prst="rect">
            <a:avLst/>
          </a:prstGeom>
        </p:spPr>
      </p:pic>
    </p:spTree>
    <p:extLst>
      <p:ext uri="{BB962C8B-B14F-4D97-AF65-F5344CB8AC3E}">
        <p14:creationId xmlns:p14="http://schemas.microsoft.com/office/powerpoint/2010/main" val="13778089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Reverse Contrast 2/3">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CB55F70-6D9A-415C-82BE-CBDB3A3541E6}"/>
              </a:ext>
            </a:extLst>
          </p:cNvPr>
          <p:cNvGraphicFramePr>
            <a:graphicFrameLocks noChangeAspect="1"/>
          </p:cNvGraphicFramePr>
          <p:nvPr userDrawn="1">
            <p:custDataLst>
              <p:tags r:id="rId1"/>
            </p:custDataLst>
            <p:extLst>
              <p:ext uri="{D42A27DB-BD31-4B8C-83A1-F6EECF244321}">
                <p14:modId xmlns:p14="http://schemas.microsoft.com/office/powerpoint/2010/main" val="40564438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FCB55F70-6D9A-415C-82BE-CBDB3A3541E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7B8DBD3-5ABF-4E0A-9F2E-53C58888D156}"/>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0" y="0"/>
            <a:ext cx="436168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rgbClr val="000000"/>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rgbClr val="000000"/>
              </a:solidFill>
              <a:latin typeface="+mn-lt"/>
              <a:ea typeface="+mn-ea"/>
              <a:cs typeface="Arial" panose="020B0604020202020204" pitchFamily="34" charset="0"/>
            </a:endParaRPr>
          </a:p>
        </p:txBody>
      </p:sp>
      <p:sp>
        <p:nvSpPr>
          <p:cNvPr id="18" name="5. Source" hidden="1">
            <a:extLst>
              <a:ext uri="{FF2B5EF4-FFF2-40B4-BE49-F238E27FC236}">
                <a16:creationId xmlns:a16="http://schemas.microsoft.com/office/drawing/2014/main" id="{143701BF-655B-4E75-9AF7-14445CDB19BD}"/>
              </a:ext>
            </a:extLst>
          </p:cNvPr>
          <p:cNvSpPr txBox="1"/>
          <p:nvPr userDrawn="1">
            <p:custDataLst>
              <p:tags r:id="rId5"/>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solidFill>
                  <a:schemeClr val="tx1"/>
                </a:solidFill>
              </a:rPr>
              <a:t>Source: …</a:t>
            </a:r>
          </a:p>
        </p:txBody>
      </p:sp>
      <p:sp>
        <p:nvSpPr>
          <p:cNvPr id="10" name="1. On-page tracker">
            <a:extLst>
              <a:ext uri="{FF2B5EF4-FFF2-40B4-BE49-F238E27FC236}">
                <a16:creationId xmlns:a16="http://schemas.microsoft.com/office/drawing/2014/main" id="{6F53EF37-F1B6-47E2-A119-A2386F59B295}"/>
              </a:ext>
            </a:extLst>
          </p:cNvPr>
          <p:cNvSpPr>
            <a:spLocks noGrp="1"/>
          </p:cNvSpPr>
          <p:nvPr>
            <p:ph type="body" sz="quarter" idx="10" hasCustomPrompt="1"/>
            <p:custDataLst>
              <p:tags r:id="rId6"/>
            </p:custDataLst>
          </p:nvPr>
        </p:nvSpPr>
        <p:spPr>
          <a:xfrm>
            <a:off x="554735" y="41597"/>
            <a:ext cx="3465576" cy="123111"/>
          </a:xfrm>
          <a:prstGeom prst="rect">
            <a:avLst/>
          </a:prstGeom>
          <a:ln w="6350">
            <a:noFill/>
            <a:miter lim="800000"/>
          </a:ln>
        </p:spPr>
        <p:txBody>
          <a:bodyPr vert="horz" wrap="square" lIns="0" tIns="0" rIns="0" bIns="0" rtlCol="0">
            <a:noAutofit/>
          </a:bodyPr>
          <a:lstStyle>
            <a:lvl1pPr rtl="0">
              <a:defRPr lang="en-US" sz="800" b="0" dirty="0">
                <a:solidFill>
                  <a:schemeClr val="tx1"/>
                </a:solidFill>
                <a:cs typeface="+mn-cs"/>
              </a:defRPr>
            </a:lvl1pPr>
          </a:lstStyle>
          <a:p>
            <a:pPr lvl="0">
              <a:buNone/>
            </a:pPr>
            <a:r>
              <a:rPr lang="en-US"/>
              <a:t>Add tracker</a:t>
            </a:r>
          </a:p>
        </p:txBody>
      </p:sp>
      <p:sp>
        <p:nvSpPr>
          <p:cNvPr id="11" name="2. Slide Title">
            <a:extLst>
              <a:ext uri="{FF2B5EF4-FFF2-40B4-BE49-F238E27FC236}">
                <a16:creationId xmlns:a16="http://schemas.microsoft.com/office/drawing/2014/main" id="{A2A8C6A2-26B8-46D0-B6A4-4D8C91B2772E}"/>
              </a:ext>
            </a:extLst>
          </p:cNvPr>
          <p:cNvSpPr>
            <a:spLocks noGrp="1"/>
          </p:cNvSpPr>
          <p:nvPr>
            <p:ph type="title"/>
            <p:custDataLst>
              <p:tags r:id="rId7"/>
            </p:custDataLst>
          </p:nvPr>
        </p:nvSpPr>
        <p:spPr>
          <a:xfrm>
            <a:off x="554736" y="2744369"/>
            <a:ext cx="3465576" cy="769441"/>
          </a:xfrm>
          <a:prstGeom prst="rect">
            <a:avLst/>
          </a:prstGeom>
        </p:spPr>
        <p:txBody>
          <a:bodyPr vert="horz" wrap="square" anchor="b">
            <a:noAutofit/>
          </a:bodyPr>
          <a:lstStyle>
            <a:lvl1pPr algn="l" rtl="0">
              <a:defRPr>
                <a:solidFill>
                  <a:schemeClr val="tx1"/>
                </a:solidFill>
              </a:defRPr>
            </a:lvl1pPr>
          </a:lstStyle>
          <a:p>
            <a:r>
              <a:rPr lang="en-US"/>
              <a:t>Click to edit Master title style</a:t>
            </a:r>
          </a:p>
        </p:txBody>
      </p:sp>
      <p:sp>
        <p:nvSpPr>
          <p:cNvPr id="12" name="3. Subtitle">
            <a:extLst>
              <a:ext uri="{FF2B5EF4-FFF2-40B4-BE49-F238E27FC236}">
                <a16:creationId xmlns:a16="http://schemas.microsoft.com/office/drawing/2014/main" id="{63DE0353-99BC-4322-9D9F-E3C1556B87A4}"/>
              </a:ext>
            </a:extLst>
          </p:cNvPr>
          <p:cNvSpPr>
            <a:spLocks noGrp="1"/>
          </p:cNvSpPr>
          <p:nvPr>
            <p:ph type="subTitle" idx="1"/>
            <p:custDataLst>
              <p:tags r:id="rId8"/>
            </p:custDataLst>
          </p:nvPr>
        </p:nvSpPr>
        <p:spPr>
          <a:xfrm>
            <a:off x="554734" y="3659644"/>
            <a:ext cx="3465576" cy="246221"/>
          </a:xfrm>
          <a:prstGeom prst="rect">
            <a:avLst/>
          </a:prstGeom>
        </p:spPr>
        <p:txBody>
          <a:bodyPr wrap="square">
            <a:sp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pic>
        <p:nvPicPr>
          <p:cNvPr id="13" name="Picture 12">
            <a:extLst>
              <a:ext uri="{FF2B5EF4-FFF2-40B4-BE49-F238E27FC236}">
                <a16:creationId xmlns:a16="http://schemas.microsoft.com/office/drawing/2014/main" id="{4AFCE8E2-6A0A-415B-830E-6AE04FF12633}"/>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bwMode="ltGray">
          <a:xfrm>
            <a:off x="10333971" y="6427373"/>
            <a:ext cx="1080178" cy="231466"/>
          </a:xfrm>
          <a:prstGeom prst="rect">
            <a:avLst/>
          </a:prstGeom>
        </p:spPr>
      </p:pic>
    </p:spTree>
    <p:extLst>
      <p:ext uri="{BB962C8B-B14F-4D97-AF65-F5344CB8AC3E}">
        <p14:creationId xmlns:p14="http://schemas.microsoft.com/office/powerpoint/2010/main" val="40721465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Reverse Contrast 3/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B19533A-7C36-4239-BCB1-336E4EF4EA93}"/>
              </a:ext>
            </a:extLst>
          </p:cNvPr>
          <p:cNvGraphicFramePr>
            <a:graphicFrameLocks noChangeAspect="1"/>
          </p:cNvGraphicFramePr>
          <p:nvPr userDrawn="1">
            <p:custDataLst>
              <p:tags r:id="rId1"/>
            </p:custDataLst>
            <p:extLst>
              <p:ext uri="{D42A27DB-BD31-4B8C-83A1-F6EECF244321}">
                <p14:modId xmlns:p14="http://schemas.microsoft.com/office/powerpoint/2010/main" val="10888165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73" imgH="473" progId="TCLayout.ActiveDocument.1">
                  <p:embed/>
                </p:oleObj>
              </mc:Choice>
              <mc:Fallback>
                <p:oleObj name="think-cell Slide" r:id="rId10" imgW="473" imgH="473" progId="TCLayout.ActiveDocument.1">
                  <p:embed/>
                  <p:pic>
                    <p:nvPicPr>
                      <p:cNvPr id="3" name="Object 2" hidden="1">
                        <a:extLst>
                          <a:ext uri="{FF2B5EF4-FFF2-40B4-BE49-F238E27FC236}">
                            <a16:creationId xmlns:a16="http://schemas.microsoft.com/office/drawing/2014/main" id="{3B19533A-7C36-4239-BCB1-336E4EF4EA93}"/>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05418DB-2F6D-4E1E-889F-DE7C7630E9DF}"/>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22" name="RectangleLight">
            <a:extLst>
              <a:ext uri="{FF2B5EF4-FFF2-40B4-BE49-F238E27FC236}">
                <a16:creationId xmlns:a16="http://schemas.microsoft.com/office/drawing/2014/main" id="{65BA59B8-E166-40EF-A08B-73C27149A153}"/>
              </a:ext>
            </a:extLst>
          </p:cNvPr>
          <p:cNvSpPr/>
          <p:nvPr userDrawn="1">
            <p:custDataLst>
              <p:tags r:id="rId3"/>
            </p:custDataLst>
          </p:nvPr>
        </p:nvSpPr>
        <p:spPr bwMode="ltGray">
          <a:xfrm>
            <a:off x="0" y="0"/>
            <a:ext cx="341058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F0F0"/>
              </a:solidFill>
              <a:effectLst/>
              <a:uLnTx/>
              <a:uFillTx/>
              <a:latin typeface="Arial" panose="020B0604020202020204" pitchFamily="34" charset="0"/>
              <a:ea typeface="+mn-ea"/>
              <a:cs typeface="+mn-cs"/>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rgbClr val="000000"/>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endParaRPr>
          </a:p>
        </p:txBody>
      </p:sp>
      <p:sp>
        <p:nvSpPr>
          <p:cNvPr id="19" name="5. Source" hidden="1">
            <a:extLst>
              <a:ext uri="{FF2B5EF4-FFF2-40B4-BE49-F238E27FC236}">
                <a16:creationId xmlns:a16="http://schemas.microsoft.com/office/drawing/2014/main" id="{4F4B7457-0497-46CF-9E9B-69EB8E74CC15}"/>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9768EECA-1A03-46B2-B9BB-3C455A3710A4}"/>
              </a:ext>
            </a:extLst>
          </p:cNvPr>
          <p:cNvSpPr>
            <a:spLocks noGrp="1"/>
          </p:cNvSpPr>
          <p:nvPr>
            <p:ph type="body" sz="quarter" idx="10" hasCustomPrompt="1"/>
            <p:custDataLst>
              <p:tags r:id="rId6"/>
            </p:custDataLst>
          </p:nvPr>
        </p:nvSpPr>
        <p:spPr>
          <a:xfrm>
            <a:off x="554735" y="41597"/>
            <a:ext cx="2514600" cy="123111"/>
          </a:xfrm>
          <a:prstGeom prst="rect">
            <a:avLst/>
          </a:prstGeom>
          <a:ln w="6350">
            <a:noFill/>
            <a:miter lim="800000"/>
          </a:ln>
        </p:spPr>
        <p:txBody>
          <a:bodyPr vert="horz" wrap="square" lIns="0" tIns="0" rIns="0" bIns="0" rtlCol="0">
            <a:noAutofit/>
          </a:bodyPr>
          <a:lstStyle>
            <a:lvl1pPr rtl="0">
              <a:defRPr lang="en-US" sz="800" b="0" dirty="0">
                <a:solidFill>
                  <a:schemeClr val="tx1"/>
                </a:solidFill>
                <a:cs typeface="+mn-cs"/>
              </a:defRPr>
            </a:lvl1pPr>
          </a:lstStyle>
          <a:p>
            <a:pPr lvl="0">
              <a:buNone/>
            </a:pPr>
            <a:r>
              <a:rPr lang="en-US"/>
              <a:t>Add tracker</a:t>
            </a:r>
          </a:p>
        </p:txBody>
      </p:sp>
      <p:sp>
        <p:nvSpPr>
          <p:cNvPr id="11" name="2. Slide Title">
            <a:extLst>
              <a:ext uri="{FF2B5EF4-FFF2-40B4-BE49-F238E27FC236}">
                <a16:creationId xmlns:a16="http://schemas.microsoft.com/office/drawing/2014/main" id="{201E918A-7ADD-4595-9E5C-36C3D305CA4A}"/>
              </a:ext>
            </a:extLst>
          </p:cNvPr>
          <p:cNvSpPr>
            <a:spLocks noGrp="1"/>
          </p:cNvSpPr>
          <p:nvPr>
            <p:ph type="title"/>
            <p:custDataLst>
              <p:tags r:id="rId7"/>
            </p:custDataLst>
          </p:nvPr>
        </p:nvSpPr>
        <p:spPr>
          <a:xfrm>
            <a:off x="554736" y="2744369"/>
            <a:ext cx="2514600" cy="769441"/>
          </a:xfrm>
        </p:spPr>
        <p:txBody>
          <a:bodyPr vert="horz" anchor="b">
            <a:noAutofit/>
          </a:bodyPr>
          <a:lstStyle>
            <a:lvl1pPr rtl="0">
              <a:defRPr>
                <a:solidFill>
                  <a:schemeClr val="tx1"/>
                </a:solidFill>
              </a:defRPr>
            </a:lvl1pPr>
          </a:lstStyle>
          <a:p>
            <a:r>
              <a:rPr lang="en-US"/>
              <a:t>Click to edit Master title</a:t>
            </a:r>
          </a:p>
        </p:txBody>
      </p:sp>
      <p:sp>
        <p:nvSpPr>
          <p:cNvPr id="12" name="3. Subtitle">
            <a:extLst>
              <a:ext uri="{FF2B5EF4-FFF2-40B4-BE49-F238E27FC236}">
                <a16:creationId xmlns:a16="http://schemas.microsoft.com/office/drawing/2014/main" id="{A0895B2F-2F72-4935-BC7F-BEA280D6C542}"/>
              </a:ext>
            </a:extLst>
          </p:cNvPr>
          <p:cNvSpPr>
            <a:spLocks noGrp="1"/>
          </p:cNvSpPr>
          <p:nvPr>
            <p:ph type="subTitle" idx="1"/>
            <p:custDataLst>
              <p:tags r:id="rId8"/>
            </p:custDataLst>
          </p:nvPr>
        </p:nvSpPr>
        <p:spPr>
          <a:xfrm>
            <a:off x="554736" y="3659644"/>
            <a:ext cx="2514600" cy="492443"/>
          </a:xfrm>
          <a:prstGeom prst="rect">
            <a:avLst/>
          </a:prstGeom>
        </p:spPr>
        <p:txBody>
          <a:bodyPr wrap="square">
            <a:sp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pic>
        <p:nvPicPr>
          <p:cNvPr id="13" name="Picture 12">
            <a:extLst>
              <a:ext uri="{FF2B5EF4-FFF2-40B4-BE49-F238E27FC236}">
                <a16:creationId xmlns:a16="http://schemas.microsoft.com/office/drawing/2014/main" id="{8AA2F9FB-DBF0-4BD4-BC12-627B08FBD08C}"/>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bwMode="ltGray">
          <a:xfrm>
            <a:off x="10333971" y="6427373"/>
            <a:ext cx="1080178" cy="231466"/>
          </a:xfrm>
          <a:prstGeom prst="rect">
            <a:avLst/>
          </a:prstGeom>
        </p:spPr>
      </p:pic>
    </p:spTree>
    <p:extLst>
      <p:ext uri="{BB962C8B-B14F-4D97-AF65-F5344CB8AC3E}">
        <p14:creationId xmlns:p14="http://schemas.microsoft.com/office/powerpoint/2010/main" val="25576703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ntrast 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937BF69-DBBB-44FA-AA65-8999BD8B4E5F}"/>
              </a:ext>
            </a:extLst>
          </p:cNvPr>
          <p:cNvGraphicFramePr>
            <a:graphicFrameLocks noChangeAspect="1"/>
          </p:cNvGraphicFramePr>
          <p:nvPr userDrawn="1">
            <p:custDataLst>
              <p:tags r:id="rId1"/>
            </p:custDataLst>
            <p:extLst>
              <p:ext uri="{D42A27DB-BD31-4B8C-83A1-F6EECF244321}">
                <p14:modId xmlns:p14="http://schemas.microsoft.com/office/powerpoint/2010/main" val="22562412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D937BF69-DBBB-44FA-AA65-8999BD8B4E5F}"/>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440E0BC-D285-4CB0-BC8F-8E2C57BF2A20}"/>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3"/>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4"/>
            </p:custDataLst>
          </p:nvPr>
        </p:nvSpPr>
        <p:spPr>
          <a:xfrm>
            <a:off x="554736" y="941653"/>
            <a:ext cx="11082528" cy="384721"/>
          </a:xfrm>
        </p:spPr>
        <p:txBody>
          <a:bodyPr vert="horz">
            <a:spAutoFit/>
          </a:bodyPr>
          <a:lstStyle>
            <a:lvl1pPr rtl="0">
              <a:defRPr/>
            </a:lvl1pPr>
          </a:lstStyle>
          <a:p>
            <a:r>
              <a:rPr lang="en-US"/>
              <a:t>Click to edit Master title style</a:t>
            </a:r>
          </a:p>
        </p:txBody>
      </p:sp>
      <p:sp>
        <p:nvSpPr>
          <p:cNvPr id="10" name="5. Source" hidden="1">
            <a:extLst>
              <a:ext uri="{FF2B5EF4-FFF2-40B4-BE49-F238E27FC236}">
                <a16:creationId xmlns:a16="http://schemas.microsoft.com/office/drawing/2014/main" id="{67B1A162-B59D-4B89-B39B-FBDD9E751175}"/>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8" name="1. On-page tracker">
            <a:extLst>
              <a:ext uri="{FF2B5EF4-FFF2-40B4-BE49-F238E27FC236}">
                <a16:creationId xmlns:a16="http://schemas.microsoft.com/office/drawing/2014/main" id="{B5C5F547-1B1B-411D-99AF-7DE767A71F19}"/>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pic>
        <p:nvPicPr>
          <p:cNvPr id="11" name="Picture 10">
            <a:extLst>
              <a:ext uri="{FF2B5EF4-FFF2-40B4-BE49-F238E27FC236}">
                <a16:creationId xmlns:a16="http://schemas.microsoft.com/office/drawing/2014/main" id="{B7CC318B-CB4D-4A2B-A082-6F38D5B516E7}"/>
              </a:ext>
            </a:extLst>
          </p:cNvPr>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a:ext>
            </a:extLst>
          </a:blip>
          <a:stretch>
            <a:fillRect/>
          </a:stretch>
        </p:blipFill>
        <p:spPr bwMode="ltGray">
          <a:xfrm>
            <a:off x="10333971" y="6427373"/>
            <a:ext cx="1080178" cy="231466"/>
          </a:xfrm>
          <a:prstGeom prst="rect">
            <a:avLst/>
          </a:prstGeom>
        </p:spPr>
      </p:pic>
    </p:spTree>
    <p:extLst>
      <p:ext uri="{BB962C8B-B14F-4D97-AF65-F5344CB8AC3E}">
        <p14:creationId xmlns:p14="http://schemas.microsoft.com/office/powerpoint/2010/main" val="41597469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ontrast 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CD2BF5E-92A7-41C4-93AE-C72274D09CB7}"/>
              </a:ext>
            </a:extLst>
          </p:cNvPr>
          <p:cNvGraphicFramePr>
            <a:graphicFrameLocks noChangeAspect="1"/>
          </p:cNvGraphicFramePr>
          <p:nvPr userDrawn="1">
            <p:custDataLst>
              <p:tags r:id="rId1"/>
            </p:custDataLst>
            <p:extLst>
              <p:ext uri="{D42A27DB-BD31-4B8C-83A1-F6EECF244321}">
                <p14:modId xmlns:p14="http://schemas.microsoft.com/office/powerpoint/2010/main" val="4782988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7CD2BF5E-92A7-41C4-93AE-C72274D09CB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Slide Number">
            <a:extLst>
              <a:ext uri="{FF2B5EF4-FFF2-40B4-BE49-F238E27FC236}">
                <a16:creationId xmlns:a16="http://schemas.microsoft.com/office/drawing/2014/main" id="{4833D5AF-2A75-4978-AA54-00BA594BBA72}"/>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48684DB6-320C-4E95-A29C-791B412C8164}"/>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7" name="1. On-page tracker">
            <a:extLst>
              <a:ext uri="{FF2B5EF4-FFF2-40B4-BE49-F238E27FC236}">
                <a16:creationId xmlns:a16="http://schemas.microsoft.com/office/drawing/2014/main" id="{E9E206AB-587F-4AC2-9EF7-AA339899F4BB}"/>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pic>
        <p:nvPicPr>
          <p:cNvPr id="9" name="Picture 8">
            <a:extLst>
              <a:ext uri="{FF2B5EF4-FFF2-40B4-BE49-F238E27FC236}">
                <a16:creationId xmlns:a16="http://schemas.microsoft.com/office/drawing/2014/main" id="{9B3760A1-3AE1-4901-86B6-DED2A84F2A40}"/>
              </a:ext>
            </a:extLst>
          </p:cNvPr>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a:ext>
            </a:extLst>
          </a:blip>
          <a:stretch>
            <a:fillRect/>
          </a:stretch>
        </p:blipFill>
        <p:spPr bwMode="ltGray">
          <a:xfrm>
            <a:off x="10333971" y="6427373"/>
            <a:ext cx="1080178" cy="231466"/>
          </a:xfrm>
          <a:prstGeom prst="rect">
            <a:avLst/>
          </a:prstGeom>
        </p:spPr>
      </p:pic>
    </p:spTree>
    <p:extLst>
      <p:ext uri="{BB962C8B-B14F-4D97-AF65-F5344CB8AC3E}">
        <p14:creationId xmlns:p14="http://schemas.microsoft.com/office/powerpoint/2010/main" val="35166847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ntrast En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A9CF6F9-3F22-4C1D-8F1F-9500FF412228}"/>
              </a:ext>
            </a:extLst>
          </p:cNvPr>
          <p:cNvGraphicFramePr>
            <a:graphicFrameLocks noChangeAspect="1"/>
          </p:cNvGraphicFramePr>
          <p:nvPr userDrawn="1">
            <p:custDataLst>
              <p:tags r:id="rId1"/>
            </p:custDataLst>
            <p:extLst>
              <p:ext uri="{D42A27DB-BD31-4B8C-83A1-F6EECF244321}">
                <p14:modId xmlns:p14="http://schemas.microsoft.com/office/powerpoint/2010/main" val="37564761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2" name="Object 1" hidden="1">
                        <a:extLst>
                          <a:ext uri="{FF2B5EF4-FFF2-40B4-BE49-F238E27FC236}">
                            <a16:creationId xmlns:a16="http://schemas.microsoft.com/office/drawing/2014/main" id="{DA9CF6F9-3F22-4C1D-8F1F-9500FF41222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5. Source" hidden="1">
            <a:extLst>
              <a:ext uri="{FF2B5EF4-FFF2-40B4-BE49-F238E27FC236}">
                <a16:creationId xmlns:a16="http://schemas.microsoft.com/office/drawing/2014/main" id="{EED9D83D-9CC3-45F3-876D-CC42BC0B70E0}"/>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pic>
        <p:nvPicPr>
          <p:cNvPr id="5" name="Picture 4">
            <a:extLst>
              <a:ext uri="{FF2B5EF4-FFF2-40B4-BE49-F238E27FC236}">
                <a16:creationId xmlns:a16="http://schemas.microsoft.com/office/drawing/2014/main" id="{DEC70875-4DAC-4A6B-ADD8-7C7A0D3C0E67}"/>
              </a:ext>
            </a:extLst>
          </p:cNvPr>
          <p:cNvPicPr>
            <a:picLocks noChangeAspect="1"/>
          </p:cNvPicPr>
          <p:nvPr userDrawn="1"/>
        </p:nvPicPr>
        <p:blipFill>
          <a:blip r:embed="rId6">
            <a:extLst>
              <a:ext uri="{BEBA8EAE-BF5A-486C-A8C5-ECC9F3942E4B}">
                <a14:imgProps xmlns:a14="http://schemas.microsoft.com/office/drawing/2010/main">
                  <a14:imgLayer r:embed="rId7">
                    <a14:imgEffect>
                      <a14:brightnessContrast bright="100000"/>
                    </a14:imgEffect>
                  </a14:imgLayer>
                </a14:imgProps>
              </a:ext>
            </a:extLst>
          </a:blip>
          <a:stretch>
            <a:fillRect/>
          </a:stretch>
        </p:blipFill>
        <p:spPr bwMode="ltGray">
          <a:xfrm>
            <a:off x="4351861" y="3055257"/>
            <a:ext cx="3488278" cy="747486"/>
          </a:xfrm>
          <a:prstGeom prst="rect">
            <a:avLst/>
          </a:prstGeom>
        </p:spPr>
      </p:pic>
    </p:spTree>
    <p:extLst>
      <p:ext uri="{BB962C8B-B14F-4D97-AF65-F5344CB8AC3E}">
        <p14:creationId xmlns:p14="http://schemas.microsoft.com/office/powerpoint/2010/main" val="39598226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ontrast 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874AF67-BBA0-48F4-BB9F-52963443351B}"/>
              </a:ext>
            </a:extLst>
          </p:cNvPr>
          <p:cNvGraphicFramePr>
            <a:graphicFrameLocks noChangeAspect="1"/>
          </p:cNvGraphicFramePr>
          <p:nvPr userDrawn="1">
            <p:custDataLst>
              <p:tags r:id="rId1"/>
            </p:custDataLst>
            <p:extLst>
              <p:ext uri="{D42A27DB-BD31-4B8C-83A1-F6EECF244321}">
                <p14:modId xmlns:p14="http://schemas.microsoft.com/office/powerpoint/2010/main" val="31033473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3" name="Object 2" hidden="1">
                        <a:extLst>
                          <a:ext uri="{FF2B5EF4-FFF2-40B4-BE49-F238E27FC236}">
                            <a16:creationId xmlns:a16="http://schemas.microsoft.com/office/drawing/2014/main" id="{5874AF67-BBA0-48F4-BB9F-5296344335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22" name="Picture 21">
            <a:extLst>
              <a:ext uri="{FF2B5EF4-FFF2-40B4-BE49-F238E27FC236}">
                <a16:creationId xmlns:a16="http://schemas.microsoft.com/office/drawing/2014/main" id="{F5568F64-216B-431F-814D-AACB58310020}"/>
              </a:ext>
            </a:extLst>
          </p:cNvPr>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a:ext>
            </a:extLst>
          </a:blip>
          <a:stretch>
            <a:fillRect/>
          </a:stretch>
        </p:blipFill>
        <p:spPr bwMode="ltGray">
          <a:xfrm>
            <a:off x="566738" y="541606"/>
            <a:ext cx="2342236" cy="501906"/>
          </a:xfrm>
          <a:prstGeom prst="rect">
            <a:avLst/>
          </a:prstGeom>
        </p:spPr>
      </p:pic>
      <p:sp>
        <p:nvSpPr>
          <p:cNvPr id="29" name="Documenttype">
            <a:extLst>
              <a:ext uri="{FF2B5EF4-FFF2-40B4-BE49-F238E27FC236}">
                <a16:creationId xmlns:a16="http://schemas.microsoft.com/office/drawing/2014/main" id="{21242441-BCA6-4FAD-9724-C2EDE8CE2F09}"/>
              </a:ext>
            </a:extLst>
          </p:cNvPr>
          <p:cNvSpPr>
            <a:spLocks noGrp="1"/>
          </p:cNvSpPr>
          <p:nvPr>
            <p:ph type="body" sz="quarter" idx="13" hasCustomPrompt="1"/>
            <p:custDataLst>
              <p:tags r:id="rId2"/>
            </p:custDataLst>
          </p:nvPr>
        </p:nvSpPr>
        <p:spPr bwMode="ltGray">
          <a:xfrm>
            <a:off x="566737" y="6240955"/>
            <a:ext cx="5529263"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l">
              <a:defRPr lang="en-US" sz="1400" dirty="0">
                <a:solidFill>
                  <a:schemeClr val="tx1"/>
                </a:solidFill>
              </a:defRPr>
            </a:lvl1pPr>
          </a:lstStyle>
          <a:p>
            <a:pPr lvl="0">
              <a:buNone/>
            </a:pPr>
            <a:r>
              <a:rPr lang="en-US"/>
              <a:t>Edit date or title/role</a:t>
            </a:r>
          </a:p>
        </p:txBody>
      </p:sp>
      <p:sp>
        <p:nvSpPr>
          <p:cNvPr id="30" name="Subtitle">
            <a:extLst>
              <a:ext uri="{FF2B5EF4-FFF2-40B4-BE49-F238E27FC236}">
                <a16:creationId xmlns:a16="http://schemas.microsoft.com/office/drawing/2014/main" id="{D13C3014-7348-4737-9C9A-B82536AABA59}"/>
              </a:ext>
            </a:extLst>
          </p:cNvPr>
          <p:cNvSpPr>
            <a:spLocks noGrp="1"/>
          </p:cNvSpPr>
          <p:nvPr>
            <p:ph type="subTitle" idx="1" hasCustomPrompt="1"/>
            <p:custDataLst>
              <p:tags r:id="rId3"/>
            </p:custDataLst>
          </p:nvPr>
        </p:nvSpPr>
        <p:spPr bwMode="ltGray">
          <a:xfrm>
            <a:off x="566737" y="4577434"/>
            <a:ext cx="5529263" cy="55399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l">
              <a:defRPr lang="en-US" sz="1800" dirty="0">
                <a:solidFill>
                  <a:schemeClr val="tx1"/>
                </a:solidFill>
              </a:defRPr>
            </a:lvl1pPr>
          </a:lstStyle>
          <a:p>
            <a:pPr lvl="0">
              <a:buNone/>
            </a:pPr>
            <a:r>
              <a:rPr lang="en-US"/>
              <a:t>Click to edit </a:t>
            </a:r>
            <a:br>
              <a:rPr lang="en-US"/>
            </a:br>
            <a:r>
              <a:rPr lang="en-US"/>
              <a:t>Master subtitle style</a:t>
            </a:r>
          </a:p>
        </p:txBody>
      </p:sp>
      <p:sp>
        <p:nvSpPr>
          <p:cNvPr id="31" name="Title">
            <a:extLst>
              <a:ext uri="{FF2B5EF4-FFF2-40B4-BE49-F238E27FC236}">
                <a16:creationId xmlns:a16="http://schemas.microsoft.com/office/drawing/2014/main" id="{A7895A66-B7B0-4A21-BEF2-8AB85FF2BF97}"/>
              </a:ext>
            </a:extLst>
          </p:cNvPr>
          <p:cNvSpPr>
            <a:spLocks noGrp="1"/>
          </p:cNvSpPr>
          <p:nvPr>
            <p:ph type="title" hasCustomPrompt="1"/>
            <p:custDataLst>
              <p:tags r:id="rId4"/>
            </p:custDataLst>
          </p:nvPr>
        </p:nvSpPr>
        <p:spPr bwMode="ltGray">
          <a:xfrm>
            <a:off x="566737" y="1595852"/>
            <a:ext cx="5529263" cy="184665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l">
              <a:defRPr lang="en-US" sz="4000" b="1" dirty="0">
                <a:solidFill>
                  <a:schemeClr val="tx1"/>
                </a:solidFill>
              </a:defRPr>
            </a:lvl1pPr>
          </a:lstStyle>
          <a:p>
            <a:pPr lvl="0"/>
            <a:r>
              <a:rPr lang="en-US"/>
              <a:t>Click to </a:t>
            </a:r>
            <a:br>
              <a:rPr lang="en-US"/>
            </a:br>
            <a:r>
              <a:rPr lang="en-US"/>
              <a:t>edit Master </a:t>
            </a:r>
            <a:br>
              <a:rPr lang="en-US"/>
            </a:br>
            <a:r>
              <a:rPr lang="en-US"/>
              <a:t>title style</a:t>
            </a:r>
          </a:p>
        </p:txBody>
      </p:sp>
      <p:pic>
        <p:nvPicPr>
          <p:cNvPr id="10" name="Picture 9">
            <a:extLst>
              <a:ext uri="{FF2B5EF4-FFF2-40B4-BE49-F238E27FC236}">
                <a16:creationId xmlns:a16="http://schemas.microsoft.com/office/drawing/2014/main" id="{332DF425-F786-42FA-B99F-C91E2BFF6E68}"/>
              </a:ext>
            </a:extLst>
          </p:cNvPr>
          <p:cNvPicPr>
            <a:picLocks/>
          </p:cNvPicPr>
          <p:nvPr userDrawn="1"/>
        </p:nvPicPr>
        <p:blipFill rotWithShape="1">
          <a:blip r:embed="rId10">
            <a:extLst>
              <a:ext uri="{28A0092B-C50C-407E-A947-70E740481C1C}">
                <a14:useLocalDpi xmlns:a14="http://schemas.microsoft.com/office/drawing/2010/main"/>
              </a:ext>
            </a:extLst>
          </a:blip>
          <a:srcRect/>
          <a:stretch/>
        </p:blipFill>
        <p:spPr>
          <a:xfrm>
            <a:off x="6591301" y="-9524"/>
            <a:ext cx="5600700" cy="6867523"/>
          </a:xfrm>
          <a:prstGeom prst="rect">
            <a:avLst/>
          </a:prstGeom>
        </p:spPr>
      </p:pic>
      <p:cxnSp>
        <p:nvCxnSpPr>
          <p:cNvPr id="11" name="Straight Connector 10">
            <a:extLst>
              <a:ext uri="{FF2B5EF4-FFF2-40B4-BE49-F238E27FC236}">
                <a16:creationId xmlns:a16="http://schemas.microsoft.com/office/drawing/2014/main" id="{A6FCF5D0-960E-4697-9CEC-4A63851BE47D}"/>
              </a:ext>
            </a:extLst>
          </p:cNvPr>
          <p:cNvCxnSpPr>
            <a:cxnSpLocks/>
          </p:cNvCxnSpPr>
          <p:nvPr userDrawn="1"/>
        </p:nvCxnSpPr>
        <p:spPr bwMode="ltGray">
          <a:xfrm flipV="1">
            <a:off x="6464300" y="89099"/>
            <a:ext cx="0" cy="6679803"/>
          </a:xfrm>
          <a:prstGeom prst="line">
            <a:avLst/>
          </a:prstGeom>
          <a:ln w="6350" cap="flat">
            <a:solidFill>
              <a:schemeClr val="accent2"/>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589F2D8D-2755-499E-AF03-8B07FCCC4D0C}"/>
              </a:ext>
            </a:extLst>
          </p:cNvPr>
          <p:cNvSpPr>
            <a:spLocks/>
          </p:cNvSpPr>
          <p:nvPr userDrawn="1"/>
        </p:nvSpPr>
        <p:spPr bwMode="ltGray">
          <a:xfrm>
            <a:off x="6700816" y="109506"/>
            <a:ext cx="5381670" cy="6638987"/>
          </a:xfrm>
          <a:prstGeom prst="rect">
            <a:avLst/>
          </a:prstGeom>
          <a:noFill/>
          <a:ln w="3810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spTree>
    <p:extLst>
      <p:ext uri="{BB962C8B-B14F-4D97-AF65-F5344CB8AC3E}">
        <p14:creationId xmlns:p14="http://schemas.microsoft.com/office/powerpoint/2010/main" val="18276655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3_Contrast 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874AF67-BBA0-48F4-BB9F-52963443351B}"/>
              </a:ext>
            </a:extLst>
          </p:cNvPr>
          <p:cNvGraphicFramePr>
            <a:graphicFrameLocks noChangeAspect="1"/>
          </p:cNvGraphicFramePr>
          <p:nvPr userDrawn="1">
            <p:custDataLst>
              <p:tags r:id="rId1"/>
            </p:custDataLst>
            <p:extLst>
              <p:ext uri="{D42A27DB-BD31-4B8C-83A1-F6EECF244321}">
                <p14:modId xmlns:p14="http://schemas.microsoft.com/office/powerpoint/2010/main" val="10382663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3" name="Object 2" hidden="1">
                        <a:extLst>
                          <a:ext uri="{FF2B5EF4-FFF2-40B4-BE49-F238E27FC236}">
                            <a16:creationId xmlns:a16="http://schemas.microsoft.com/office/drawing/2014/main" id="{5874AF67-BBA0-48F4-BB9F-5296344335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15" name="Picture 14">
            <a:extLst>
              <a:ext uri="{FF2B5EF4-FFF2-40B4-BE49-F238E27FC236}">
                <a16:creationId xmlns:a16="http://schemas.microsoft.com/office/drawing/2014/main" id="{0D829941-FF31-4CA8-8B7A-CC8FDB2AD8A0}"/>
              </a:ext>
            </a:extLst>
          </p:cNvPr>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a:ext>
            </a:extLst>
          </a:blip>
          <a:stretch>
            <a:fillRect/>
          </a:stretch>
        </p:blipFill>
        <p:spPr bwMode="ltGray">
          <a:xfrm>
            <a:off x="566738" y="541606"/>
            <a:ext cx="2342236" cy="501906"/>
          </a:xfrm>
          <a:prstGeom prst="rect">
            <a:avLst/>
          </a:prstGeom>
        </p:spPr>
      </p:pic>
      <p:sp>
        <p:nvSpPr>
          <p:cNvPr id="26" name="Documenttype">
            <a:extLst>
              <a:ext uri="{FF2B5EF4-FFF2-40B4-BE49-F238E27FC236}">
                <a16:creationId xmlns:a16="http://schemas.microsoft.com/office/drawing/2014/main" id="{A4E4C76D-1DD4-4AD2-B5CD-5E505A4E09BC}"/>
              </a:ext>
            </a:extLst>
          </p:cNvPr>
          <p:cNvSpPr>
            <a:spLocks noGrp="1"/>
          </p:cNvSpPr>
          <p:nvPr>
            <p:ph type="body" sz="quarter" idx="13" hasCustomPrompt="1"/>
            <p:custDataLst>
              <p:tags r:id="rId2"/>
            </p:custDataLst>
          </p:nvPr>
        </p:nvSpPr>
        <p:spPr bwMode="ltGray">
          <a:xfrm>
            <a:off x="566737" y="6240955"/>
            <a:ext cx="5770561"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l">
              <a:defRPr lang="en-US" sz="1400" dirty="0">
                <a:solidFill>
                  <a:schemeClr val="tx1"/>
                </a:solidFill>
              </a:defRPr>
            </a:lvl1pPr>
          </a:lstStyle>
          <a:p>
            <a:pPr lvl="0">
              <a:buNone/>
            </a:pPr>
            <a:r>
              <a:rPr lang="en-US"/>
              <a:t>Edit date or title/role</a:t>
            </a:r>
          </a:p>
        </p:txBody>
      </p:sp>
      <p:sp>
        <p:nvSpPr>
          <p:cNvPr id="27" name="Subtitle">
            <a:extLst>
              <a:ext uri="{FF2B5EF4-FFF2-40B4-BE49-F238E27FC236}">
                <a16:creationId xmlns:a16="http://schemas.microsoft.com/office/drawing/2014/main" id="{21E0FDEA-5E3A-424B-9A56-45882A0A1BA7}"/>
              </a:ext>
            </a:extLst>
          </p:cNvPr>
          <p:cNvSpPr>
            <a:spLocks noGrp="1"/>
          </p:cNvSpPr>
          <p:nvPr>
            <p:ph type="subTitle" idx="1" hasCustomPrompt="1"/>
            <p:custDataLst>
              <p:tags r:id="rId3"/>
            </p:custDataLst>
          </p:nvPr>
        </p:nvSpPr>
        <p:spPr bwMode="ltGray">
          <a:xfrm>
            <a:off x="566737" y="4577434"/>
            <a:ext cx="5770561" cy="55399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l">
              <a:defRPr lang="en-US" sz="1800" dirty="0">
                <a:solidFill>
                  <a:schemeClr val="tx1"/>
                </a:solidFill>
              </a:defRPr>
            </a:lvl1pPr>
          </a:lstStyle>
          <a:p>
            <a:pPr lvl="0">
              <a:buNone/>
            </a:pPr>
            <a:r>
              <a:rPr lang="en-US"/>
              <a:t>Click to edit </a:t>
            </a:r>
            <a:br>
              <a:rPr lang="en-US"/>
            </a:br>
            <a:r>
              <a:rPr lang="en-US"/>
              <a:t>Master subtitle style</a:t>
            </a:r>
          </a:p>
        </p:txBody>
      </p:sp>
      <p:sp>
        <p:nvSpPr>
          <p:cNvPr id="28" name="Title">
            <a:extLst>
              <a:ext uri="{FF2B5EF4-FFF2-40B4-BE49-F238E27FC236}">
                <a16:creationId xmlns:a16="http://schemas.microsoft.com/office/drawing/2014/main" id="{6F514756-DCF6-4D33-8247-8981670E7D98}"/>
              </a:ext>
            </a:extLst>
          </p:cNvPr>
          <p:cNvSpPr>
            <a:spLocks noGrp="1"/>
          </p:cNvSpPr>
          <p:nvPr>
            <p:ph type="title" hasCustomPrompt="1"/>
            <p:custDataLst>
              <p:tags r:id="rId4"/>
            </p:custDataLst>
          </p:nvPr>
        </p:nvSpPr>
        <p:spPr bwMode="ltGray">
          <a:xfrm>
            <a:off x="566737" y="1595852"/>
            <a:ext cx="5770561" cy="184665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l">
              <a:defRPr lang="en-US" sz="4000" b="1" dirty="0">
                <a:solidFill>
                  <a:schemeClr val="tx1"/>
                </a:solidFill>
              </a:defRPr>
            </a:lvl1pPr>
          </a:lstStyle>
          <a:p>
            <a:pPr lvl="0"/>
            <a:r>
              <a:rPr lang="en-US"/>
              <a:t>Click to </a:t>
            </a:r>
            <a:br>
              <a:rPr lang="en-US"/>
            </a:br>
            <a:r>
              <a:rPr lang="en-US"/>
              <a:t>edit Master </a:t>
            </a:r>
            <a:br>
              <a:rPr lang="en-US"/>
            </a:br>
            <a:r>
              <a:rPr lang="en-US"/>
              <a:t>title style</a:t>
            </a:r>
          </a:p>
        </p:txBody>
      </p:sp>
      <p:pic>
        <p:nvPicPr>
          <p:cNvPr id="12" name="Picture 11">
            <a:extLst>
              <a:ext uri="{FF2B5EF4-FFF2-40B4-BE49-F238E27FC236}">
                <a16:creationId xmlns:a16="http://schemas.microsoft.com/office/drawing/2014/main" id="{07819116-798B-4F6E-9D80-8CA7817DD527}"/>
              </a:ext>
            </a:extLst>
          </p:cNvPr>
          <p:cNvPicPr>
            <a:picLocks/>
          </p:cNvPicPr>
          <p:nvPr userDrawn="1"/>
        </p:nvPicPr>
        <p:blipFill rotWithShape="1">
          <a:blip r:embed="rId10" cstate="email">
            <a:extLst>
              <a:ext uri="{28A0092B-C50C-407E-A947-70E740481C1C}">
                <a14:useLocalDpi xmlns:a14="http://schemas.microsoft.com/office/drawing/2010/main"/>
              </a:ext>
            </a:extLst>
          </a:blip>
          <a:srcRect/>
          <a:stretch/>
        </p:blipFill>
        <p:spPr>
          <a:xfrm>
            <a:off x="6591301" y="-9524"/>
            <a:ext cx="5600700" cy="6867523"/>
          </a:xfrm>
          <a:prstGeom prst="rect">
            <a:avLst/>
          </a:prstGeom>
        </p:spPr>
      </p:pic>
      <p:sp>
        <p:nvSpPr>
          <p:cNvPr id="13" name="Rectangle 12">
            <a:extLst>
              <a:ext uri="{FF2B5EF4-FFF2-40B4-BE49-F238E27FC236}">
                <a16:creationId xmlns:a16="http://schemas.microsoft.com/office/drawing/2014/main" id="{A286741C-3C4A-40F5-9879-9B63F92505FE}"/>
              </a:ext>
            </a:extLst>
          </p:cNvPr>
          <p:cNvSpPr>
            <a:spLocks/>
          </p:cNvSpPr>
          <p:nvPr userDrawn="1"/>
        </p:nvSpPr>
        <p:spPr>
          <a:xfrm>
            <a:off x="6591301" y="-1"/>
            <a:ext cx="103420" cy="6858001"/>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spTree>
    <p:extLst>
      <p:ext uri="{BB962C8B-B14F-4D97-AF65-F5344CB8AC3E}">
        <p14:creationId xmlns:p14="http://schemas.microsoft.com/office/powerpoint/2010/main" val="12296263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_Contrast 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874AF67-BBA0-48F4-BB9F-52963443351B}"/>
              </a:ext>
            </a:extLst>
          </p:cNvPr>
          <p:cNvGraphicFramePr>
            <a:graphicFrameLocks noChangeAspect="1"/>
          </p:cNvGraphicFramePr>
          <p:nvPr userDrawn="1">
            <p:custDataLst>
              <p:tags r:id="rId1"/>
            </p:custDataLst>
            <p:extLst>
              <p:ext uri="{D42A27DB-BD31-4B8C-83A1-F6EECF244321}">
                <p14:modId xmlns:p14="http://schemas.microsoft.com/office/powerpoint/2010/main" val="7522018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3" name="Object 2" hidden="1">
                        <a:extLst>
                          <a:ext uri="{FF2B5EF4-FFF2-40B4-BE49-F238E27FC236}">
                            <a16:creationId xmlns:a16="http://schemas.microsoft.com/office/drawing/2014/main" id="{5874AF67-BBA0-48F4-BB9F-5296344335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FFD811C7-78A7-40EC-921D-C6DE44098C7F}"/>
              </a:ext>
            </a:extLst>
          </p:cNvPr>
          <p:cNvPicPr>
            <a:picLocks/>
          </p:cNvPicPr>
          <p:nvPr userDrawn="1"/>
        </p:nvPicPr>
        <p:blipFill rotWithShape="1">
          <a:blip r:embed="rId8" cstate="email">
            <a:extLst>
              <a:ext uri="{28A0092B-C50C-407E-A947-70E740481C1C}">
                <a14:useLocalDpi xmlns:a14="http://schemas.microsoft.com/office/drawing/2010/main"/>
              </a:ext>
            </a:extLst>
          </a:blip>
          <a:srcRect/>
          <a:stretch/>
        </p:blipFill>
        <p:spPr>
          <a:xfrm>
            <a:off x="6591301" y="-9524"/>
            <a:ext cx="5600700" cy="6867523"/>
          </a:xfrm>
          <a:prstGeom prst="rect">
            <a:avLst/>
          </a:prstGeom>
        </p:spPr>
      </p:pic>
      <p:pic>
        <p:nvPicPr>
          <p:cNvPr id="8" name="Picture 7">
            <a:extLst>
              <a:ext uri="{FF2B5EF4-FFF2-40B4-BE49-F238E27FC236}">
                <a16:creationId xmlns:a16="http://schemas.microsoft.com/office/drawing/2014/main" id="{B8D0D0C5-752E-4BB0-8F36-BDBCDBB96898}"/>
              </a:ext>
            </a:extLst>
          </p:cNvPr>
          <p:cNvPicPr>
            <a:picLocks noChangeAspect="1"/>
          </p:cNvPicPr>
          <p:nvPr userDrawn="1"/>
        </p:nvPicPr>
        <p:blipFill>
          <a:blip r:embed="rId9" cstate="email">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a:ext>
            </a:extLst>
          </a:blip>
          <a:stretch>
            <a:fillRect/>
          </a:stretch>
        </p:blipFill>
        <p:spPr bwMode="ltGray">
          <a:xfrm>
            <a:off x="566738" y="541606"/>
            <a:ext cx="2342236" cy="501906"/>
          </a:xfrm>
          <a:prstGeom prst="rect">
            <a:avLst/>
          </a:prstGeom>
        </p:spPr>
      </p:pic>
      <p:sp>
        <p:nvSpPr>
          <p:cNvPr id="9" name="Documenttype">
            <a:extLst>
              <a:ext uri="{FF2B5EF4-FFF2-40B4-BE49-F238E27FC236}">
                <a16:creationId xmlns:a16="http://schemas.microsoft.com/office/drawing/2014/main" id="{C694495F-F59F-4DC6-8E68-ED716C5790F2}"/>
              </a:ext>
            </a:extLst>
          </p:cNvPr>
          <p:cNvSpPr>
            <a:spLocks noGrp="1"/>
          </p:cNvSpPr>
          <p:nvPr>
            <p:ph type="body" sz="quarter" idx="13" hasCustomPrompt="1"/>
            <p:custDataLst>
              <p:tags r:id="rId2"/>
            </p:custDataLst>
          </p:nvPr>
        </p:nvSpPr>
        <p:spPr bwMode="ltGray">
          <a:xfrm>
            <a:off x="566737" y="6240955"/>
            <a:ext cx="5770561"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l">
              <a:defRPr lang="en-US" sz="1400" dirty="0">
                <a:solidFill>
                  <a:schemeClr val="tx1"/>
                </a:solidFill>
              </a:defRPr>
            </a:lvl1pPr>
          </a:lstStyle>
          <a:p>
            <a:pPr lvl="0">
              <a:buNone/>
            </a:pPr>
            <a:r>
              <a:rPr lang="en-US"/>
              <a:t>Edit date or title/role</a:t>
            </a:r>
          </a:p>
        </p:txBody>
      </p:sp>
      <p:sp>
        <p:nvSpPr>
          <p:cNvPr id="11" name="Subtitle">
            <a:extLst>
              <a:ext uri="{FF2B5EF4-FFF2-40B4-BE49-F238E27FC236}">
                <a16:creationId xmlns:a16="http://schemas.microsoft.com/office/drawing/2014/main" id="{872101BA-5182-4B67-B9E6-844CDC417BF3}"/>
              </a:ext>
            </a:extLst>
          </p:cNvPr>
          <p:cNvSpPr>
            <a:spLocks noGrp="1"/>
          </p:cNvSpPr>
          <p:nvPr>
            <p:ph type="subTitle" idx="1" hasCustomPrompt="1"/>
            <p:custDataLst>
              <p:tags r:id="rId3"/>
            </p:custDataLst>
          </p:nvPr>
        </p:nvSpPr>
        <p:spPr bwMode="ltGray">
          <a:xfrm>
            <a:off x="566737" y="4577434"/>
            <a:ext cx="5770561" cy="55399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l">
              <a:defRPr lang="en-US" sz="1800" dirty="0">
                <a:solidFill>
                  <a:schemeClr val="tx1"/>
                </a:solidFill>
              </a:defRPr>
            </a:lvl1pPr>
          </a:lstStyle>
          <a:p>
            <a:pPr lvl="0">
              <a:buNone/>
            </a:pPr>
            <a:r>
              <a:rPr lang="en-US"/>
              <a:t>Click to edit </a:t>
            </a:r>
            <a:br>
              <a:rPr lang="en-US"/>
            </a:br>
            <a:r>
              <a:rPr lang="en-US"/>
              <a:t>Master subtitle style</a:t>
            </a:r>
          </a:p>
        </p:txBody>
      </p:sp>
      <p:sp>
        <p:nvSpPr>
          <p:cNvPr id="12" name="Title">
            <a:extLst>
              <a:ext uri="{FF2B5EF4-FFF2-40B4-BE49-F238E27FC236}">
                <a16:creationId xmlns:a16="http://schemas.microsoft.com/office/drawing/2014/main" id="{87A489D3-4217-4E2F-95B5-FAD43E7C1F59}"/>
              </a:ext>
            </a:extLst>
          </p:cNvPr>
          <p:cNvSpPr>
            <a:spLocks noGrp="1"/>
          </p:cNvSpPr>
          <p:nvPr>
            <p:ph type="title" hasCustomPrompt="1"/>
            <p:custDataLst>
              <p:tags r:id="rId4"/>
            </p:custDataLst>
          </p:nvPr>
        </p:nvSpPr>
        <p:spPr bwMode="ltGray">
          <a:xfrm>
            <a:off x="566737" y="1595852"/>
            <a:ext cx="5770561" cy="184665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l">
              <a:defRPr lang="en-US" sz="4000" b="1" dirty="0">
                <a:solidFill>
                  <a:schemeClr val="tx1"/>
                </a:solidFill>
              </a:defRPr>
            </a:lvl1pPr>
          </a:lstStyle>
          <a:p>
            <a:pPr lvl="0"/>
            <a:r>
              <a:rPr lang="en-US"/>
              <a:t>Click to </a:t>
            </a:r>
            <a:br>
              <a:rPr lang="en-US"/>
            </a:br>
            <a:r>
              <a:rPr lang="en-US"/>
              <a:t>edit Master </a:t>
            </a:r>
            <a:br>
              <a:rPr lang="en-US"/>
            </a:br>
            <a:r>
              <a:rPr lang="en-US"/>
              <a:t>title style</a:t>
            </a:r>
          </a:p>
        </p:txBody>
      </p:sp>
      <p:cxnSp>
        <p:nvCxnSpPr>
          <p:cNvPr id="17" name="Straight Connector 16">
            <a:extLst>
              <a:ext uri="{FF2B5EF4-FFF2-40B4-BE49-F238E27FC236}">
                <a16:creationId xmlns:a16="http://schemas.microsoft.com/office/drawing/2014/main" id="{888D419A-C2BD-410E-B6C1-47DCA07CA2B4}"/>
              </a:ext>
            </a:extLst>
          </p:cNvPr>
          <p:cNvCxnSpPr>
            <a:cxnSpLocks/>
          </p:cNvCxnSpPr>
          <p:nvPr userDrawn="1"/>
        </p:nvCxnSpPr>
        <p:spPr bwMode="ltGray">
          <a:xfrm flipV="1">
            <a:off x="6464300" y="89099"/>
            <a:ext cx="0" cy="6679803"/>
          </a:xfrm>
          <a:prstGeom prst="line">
            <a:avLst/>
          </a:prstGeom>
          <a:ln w="6350" cap="flat">
            <a:solidFill>
              <a:schemeClr val="accent2"/>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A018BC53-7D9D-48F0-881E-72B5DCE010AB}"/>
              </a:ext>
            </a:extLst>
          </p:cNvPr>
          <p:cNvSpPr>
            <a:spLocks/>
          </p:cNvSpPr>
          <p:nvPr userDrawn="1"/>
        </p:nvSpPr>
        <p:spPr bwMode="ltGray">
          <a:xfrm>
            <a:off x="6700816" y="109506"/>
            <a:ext cx="5381670" cy="6638987"/>
          </a:xfrm>
          <a:prstGeom prst="rect">
            <a:avLst/>
          </a:prstGeom>
          <a:noFill/>
          <a:ln w="3810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spTree>
    <p:extLst>
      <p:ext uri="{BB962C8B-B14F-4D97-AF65-F5344CB8AC3E}">
        <p14:creationId xmlns:p14="http://schemas.microsoft.com/office/powerpoint/2010/main" val="3724477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2_Contrast 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874AF67-BBA0-48F4-BB9F-52963443351B}"/>
              </a:ext>
            </a:extLst>
          </p:cNvPr>
          <p:cNvGraphicFramePr>
            <a:graphicFrameLocks noChangeAspect="1"/>
          </p:cNvGraphicFramePr>
          <p:nvPr userDrawn="1">
            <p:custDataLst>
              <p:tags r:id="rId1"/>
            </p:custDataLst>
            <p:extLst>
              <p:ext uri="{D42A27DB-BD31-4B8C-83A1-F6EECF244321}">
                <p14:modId xmlns:p14="http://schemas.microsoft.com/office/powerpoint/2010/main" val="40291889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3" name="Object 2" hidden="1">
                        <a:extLst>
                          <a:ext uri="{FF2B5EF4-FFF2-40B4-BE49-F238E27FC236}">
                            <a16:creationId xmlns:a16="http://schemas.microsoft.com/office/drawing/2014/main" id="{5874AF67-BBA0-48F4-BB9F-5296344335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2" name="Freeform 20">
            <a:extLst>
              <a:ext uri="{FF2B5EF4-FFF2-40B4-BE49-F238E27FC236}">
                <a16:creationId xmlns:a16="http://schemas.microsoft.com/office/drawing/2014/main" id="{A797787D-1D14-434A-8707-FA4DCF9F0685}"/>
              </a:ext>
            </a:extLst>
          </p:cNvPr>
          <p:cNvSpPr/>
          <p:nvPr userDrawn="1"/>
        </p:nvSpPr>
        <p:spPr>
          <a:xfrm rot="2700000">
            <a:off x="10592009" y="545723"/>
            <a:ext cx="3082964" cy="2917480"/>
          </a:xfrm>
          <a:custGeom>
            <a:avLst/>
            <a:gdLst>
              <a:gd name="connsiteX0" fmla="*/ 0 w 3082964"/>
              <a:gd name="connsiteY0" fmla="*/ 165484 h 2917480"/>
              <a:gd name="connsiteX1" fmla="*/ 165484 w 3082964"/>
              <a:gd name="connsiteY1" fmla="*/ 0 h 2917480"/>
              <a:gd name="connsiteX2" fmla="*/ 585823 w 3082964"/>
              <a:gd name="connsiteY2" fmla="*/ 420339 h 2917480"/>
              <a:gd name="connsiteX3" fmla="*/ 585823 w 3082964"/>
              <a:gd name="connsiteY3" fmla="*/ 2331657 h 2917480"/>
              <a:gd name="connsiteX4" fmla="*/ 2497141 w 3082964"/>
              <a:gd name="connsiteY4" fmla="*/ 2331657 h 2917480"/>
              <a:gd name="connsiteX5" fmla="*/ 3082964 w 3082964"/>
              <a:gd name="connsiteY5" fmla="*/ 2917480 h 2917480"/>
              <a:gd name="connsiteX6" fmla="*/ 0 w 3082964"/>
              <a:gd name="connsiteY6" fmla="*/ 2917480 h 2917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2964" h="2917480">
                <a:moveTo>
                  <a:pt x="0" y="165484"/>
                </a:moveTo>
                <a:lnTo>
                  <a:pt x="165484" y="0"/>
                </a:lnTo>
                <a:lnTo>
                  <a:pt x="585823" y="420339"/>
                </a:lnTo>
                <a:lnTo>
                  <a:pt x="585823" y="2331657"/>
                </a:lnTo>
                <a:lnTo>
                  <a:pt x="2497141" y="2331657"/>
                </a:lnTo>
                <a:lnTo>
                  <a:pt x="3082964" y="2917480"/>
                </a:lnTo>
                <a:lnTo>
                  <a:pt x="0" y="2917480"/>
                </a:lnTo>
                <a:close/>
              </a:path>
            </a:pathLst>
          </a:custGeom>
          <a:solidFill>
            <a:srgbClr val="838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Freeform 21">
            <a:extLst>
              <a:ext uri="{FF2B5EF4-FFF2-40B4-BE49-F238E27FC236}">
                <a16:creationId xmlns:a16="http://schemas.microsoft.com/office/drawing/2014/main" id="{5D1A121F-8AD9-40B0-968F-D89B8BD7526A}"/>
              </a:ext>
            </a:extLst>
          </p:cNvPr>
          <p:cNvSpPr/>
          <p:nvPr userDrawn="1"/>
        </p:nvSpPr>
        <p:spPr>
          <a:xfrm rot="8100000">
            <a:off x="11624329" y="2079046"/>
            <a:ext cx="840500" cy="423534"/>
          </a:xfrm>
          <a:custGeom>
            <a:avLst/>
            <a:gdLst>
              <a:gd name="connsiteX0" fmla="*/ 0 w 840500"/>
              <a:gd name="connsiteY0" fmla="*/ 423534 h 423534"/>
              <a:gd name="connsiteX1" fmla="*/ 423534 w 840500"/>
              <a:gd name="connsiteY1" fmla="*/ 0 h 423534"/>
              <a:gd name="connsiteX2" fmla="*/ 627940 w 840500"/>
              <a:gd name="connsiteY2" fmla="*/ 0 h 423534"/>
              <a:gd name="connsiteX3" fmla="*/ 840500 w 840500"/>
              <a:gd name="connsiteY3" fmla="*/ 211767 h 423534"/>
              <a:gd name="connsiteX4" fmla="*/ 627940 w 840500"/>
              <a:gd name="connsiteY4" fmla="*/ 423534 h 423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0500" h="423534">
                <a:moveTo>
                  <a:pt x="0" y="423534"/>
                </a:moveTo>
                <a:lnTo>
                  <a:pt x="423534" y="0"/>
                </a:lnTo>
                <a:lnTo>
                  <a:pt x="627940" y="0"/>
                </a:lnTo>
                <a:cubicBezTo>
                  <a:pt x="745322" y="0"/>
                  <a:pt x="840500" y="94805"/>
                  <a:pt x="840500" y="211767"/>
                </a:cubicBezTo>
                <a:cubicBezTo>
                  <a:pt x="840500" y="328729"/>
                  <a:pt x="745322" y="423534"/>
                  <a:pt x="627940" y="423534"/>
                </a:cubicBezTo>
                <a:close/>
              </a:path>
            </a:pathLst>
          </a:custGeom>
          <a:solidFill>
            <a:srgbClr val="838383"/>
          </a:solidFill>
          <a:ln>
            <a:noFill/>
          </a:ln>
        </p:spPr>
        <p:txBody>
          <a:bodyPr spcFirstLastPara="1" wrap="square" lIns="91425" tIns="91425" rIns="91425" bIns="91425" anchor="ctr" anchorCtr="0">
            <a:noAutofit/>
          </a:bodyPr>
          <a:lstStyle/>
          <a:p>
            <a:endParaRPr dirty="0"/>
          </a:p>
        </p:txBody>
      </p:sp>
      <p:sp>
        <p:nvSpPr>
          <p:cNvPr id="15" name="Freeform 22">
            <a:extLst>
              <a:ext uri="{FF2B5EF4-FFF2-40B4-BE49-F238E27FC236}">
                <a16:creationId xmlns:a16="http://schemas.microsoft.com/office/drawing/2014/main" id="{22CC517C-A734-4E9D-90E6-979C9728BB45}"/>
              </a:ext>
            </a:extLst>
          </p:cNvPr>
          <p:cNvSpPr/>
          <p:nvPr userDrawn="1"/>
        </p:nvSpPr>
        <p:spPr>
          <a:xfrm rot="18900000">
            <a:off x="10290394" y="66079"/>
            <a:ext cx="1319470" cy="469126"/>
          </a:xfrm>
          <a:custGeom>
            <a:avLst/>
            <a:gdLst>
              <a:gd name="connsiteX0" fmla="*/ 850344 w 1319470"/>
              <a:gd name="connsiteY0" fmla="*/ 0 h 469126"/>
              <a:gd name="connsiteX1" fmla="*/ 1319470 w 1319470"/>
              <a:gd name="connsiteY1" fmla="*/ 469126 h 469126"/>
              <a:gd name="connsiteX2" fmla="*/ 295982 w 1319470"/>
              <a:gd name="connsiteY2" fmla="*/ 469126 h 469126"/>
              <a:gd name="connsiteX3" fmla="*/ 0 w 1319470"/>
              <a:gd name="connsiteY3" fmla="*/ 234563 h 469126"/>
              <a:gd name="connsiteX4" fmla="*/ 295982 w 1319470"/>
              <a:gd name="connsiteY4" fmla="*/ 0 h 469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470" h="469126">
                <a:moveTo>
                  <a:pt x="850344" y="0"/>
                </a:moveTo>
                <a:lnTo>
                  <a:pt x="1319470" y="469126"/>
                </a:lnTo>
                <a:lnTo>
                  <a:pt x="295982" y="469126"/>
                </a:lnTo>
                <a:cubicBezTo>
                  <a:pt x="132531" y="469126"/>
                  <a:pt x="0" y="364116"/>
                  <a:pt x="0" y="234563"/>
                </a:cubicBezTo>
                <a:cubicBezTo>
                  <a:pt x="0" y="105011"/>
                  <a:pt x="132532" y="0"/>
                  <a:pt x="295982" y="0"/>
                </a:cubicBezTo>
                <a:close/>
              </a:path>
            </a:pathLst>
          </a:custGeom>
          <a:solidFill>
            <a:srgbClr val="838383"/>
          </a:solidFill>
          <a:ln>
            <a:noFill/>
          </a:ln>
        </p:spPr>
        <p:txBody>
          <a:bodyPr spcFirstLastPara="1" wrap="square" lIns="91425" tIns="91425" rIns="91425" bIns="91425" anchor="ctr" anchorCtr="0">
            <a:noAutofit/>
          </a:bodyPr>
          <a:lstStyle/>
          <a:p>
            <a:endParaRPr dirty="0"/>
          </a:p>
        </p:txBody>
      </p:sp>
      <p:sp>
        <p:nvSpPr>
          <p:cNvPr id="16" name="Freeform 23">
            <a:extLst>
              <a:ext uri="{FF2B5EF4-FFF2-40B4-BE49-F238E27FC236}">
                <a16:creationId xmlns:a16="http://schemas.microsoft.com/office/drawing/2014/main" id="{C964518E-BD4C-4FA4-962A-B1E475BFE1FE}"/>
              </a:ext>
            </a:extLst>
          </p:cNvPr>
          <p:cNvSpPr/>
          <p:nvPr userDrawn="1"/>
        </p:nvSpPr>
        <p:spPr>
          <a:xfrm rot="2700000">
            <a:off x="-1538931" y="3051726"/>
            <a:ext cx="3077860" cy="3077860"/>
          </a:xfrm>
          <a:custGeom>
            <a:avLst/>
            <a:gdLst>
              <a:gd name="connsiteX0" fmla="*/ 0 w 3077860"/>
              <a:gd name="connsiteY0" fmla="*/ 0 h 3077860"/>
              <a:gd name="connsiteX1" fmla="*/ 3077860 w 3077860"/>
              <a:gd name="connsiteY1" fmla="*/ 0 h 3077860"/>
              <a:gd name="connsiteX2" fmla="*/ 3077860 w 3077860"/>
              <a:gd name="connsiteY2" fmla="*/ 3077860 h 3077860"/>
              <a:gd name="connsiteX3" fmla="*/ 2492037 w 3077860"/>
              <a:gd name="connsiteY3" fmla="*/ 2492037 h 3077860"/>
              <a:gd name="connsiteX4" fmla="*/ 2492037 w 3077860"/>
              <a:gd name="connsiteY4" fmla="*/ 585823 h 3077860"/>
              <a:gd name="connsiteX5" fmla="*/ 585823 w 3077860"/>
              <a:gd name="connsiteY5" fmla="*/ 585823 h 3077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7860" h="3077860">
                <a:moveTo>
                  <a:pt x="0" y="0"/>
                </a:moveTo>
                <a:lnTo>
                  <a:pt x="3077860" y="0"/>
                </a:lnTo>
                <a:lnTo>
                  <a:pt x="3077860" y="3077860"/>
                </a:lnTo>
                <a:lnTo>
                  <a:pt x="2492037" y="2492037"/>
                </a:lnTo>
                <a:lnTo>
                  <a:pt x="2492037" y="585823"/>
                </a:lnTo>
                <a:lnTo>
                  <a:pt x="585823" y="585823"/>
                </a:lnTo>
                <a:close/>
              </a:path>
            </a:pathLst>
          </a:custGeom>
          <a:solidFill>
            <a:schemeClr val="accent1">
              <a:alpha val="29000"/>
            </a:schemeClr>
          </a:solidFill>
          <a:ln>
            <a:noFill/>
          </a:ln>
        </p:spPr>
        <p:txBody>
          <a:bodyPr spcFirstLastPara="1" wrap="square" lIns="91425" tIns="91425" rIns="91425" bIns="91425" anchor="ctr" anchorCtr="0">
            <a:noAutofit/>
          </a:bodyPr>
          <a:lstStyle/>
          <a:p>
            <a:endParaRPr dirty="0"/>
          </a:p>
        </p:txBody>
      </p:sp>
      <p:sp>
        <p:nvSpPr>
          <p:cNvPr id="17" name="Freeform 24">
            <a:extLst>
              <a:ext uri="{FF2B5EF4-FFF2-40B4-BE49-F238E27FC236}">
                <a16:creationId xmlns:a16="http://schemas.microsoft.com/office/drawing/2014/main" id="{167E63D5-2026-49AD-AEAA-5174A7F626EB}"/>
              </a:ext>
            </a:extLst>
          </p:cNvPr>
          <p:cNvSpPr/>
          <p:nvPr userDrawn="1"/>
        </p:nvSpPr>
        <p:spPr>
          <a:xfrm rot="18900000">
            <a:off x="456534" y="6145618"/>
            <a:ext cx="1708464" cy="739849"/>
          </a:xfrm>
          <a:custGeom>
            <a:avLst/>
            <a:gdLst>
              <a:gd name="connsiteX0" fmla="*/ 1599696 w 1708464"/>
              <a:gd name="connsiteY0" fmla="*/ 108344 h 739849"/>
              <a:gd name="connsiteX1" fmla="*/ 1708464 w 1708464"/>
              <a:gd name="connsiteY1" fmla="*/ 369925 h 739849"/>
              <a:gd name="connsiteX2" fmla="*/ 1337133 w 1708464"/>
              <a:gd name="connsiteY2" fmla="*/ 739849 h 739849"/>
              <a:gd name="connsiteX3" fmla="*/ 739849 w 1708464"/>
              <a:gd name="connsiteY3" fmla="*/ 739849 h 739849"/>
              <a:gd name="connsiteX4" fmla="*/ 0 w 1708464"/>
              <a:gd name="connsiteY4" fmla="*/ 0 h 739849"/>
              <a:gd name="connsiteX5" fmla="*/ 1337133 w 1708464"/>
              <a:gd name="connsiteY5" fmla="*/ 0 h 739849"/>
              <a:gd name="connsiteX6" fmla="*/ 1599696 w 1708464"/>
              <a:gd name="connsiteY6" fmla="*/ 108344 h 739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8464" h="739849">
                <a:moveTo>
                  <a:pt x="1599696" y="108344"/>
                </a:moveTo>
                <a:cubicBezTo>
                  <a:pt x="1666896" y="175286"/>
                  <a:pt x="1708464" y="267767"/>
                  <a:pt x="1708464" y="369925"/>
                </a:cubicBezTo>
                <a:cubicBezTo>
                  <a:pt x="1708464" y="574239"/>
                  <a:pt x="1542193" y="739849"/>
                  <a:pt x="1337133" y="739849"/>
                </a:cubicBezTo>
                <a:lnTo>
                  <a:pt x="739849" y="739849"/>
                </a:lnTo>
                <a:lnTo>
                  <a:pt x="0" y="0"/>
                </a:lnTo>
                <a:lnTo>
                  <a:pt x="1337133" y="0"/>
                </a:lnTo>
                <a:cubicBezTo>
                  <a:pt x="1439663" y="0"/>
                  <a:pt x="1532496" y="41403"/>
                  <a:pt x="1599696" y="108344"/>
                </a:cubicBezTo>
                <a:close/>
              </a:path>
            </a:pathLst>
          </a:custGeom>
          <a:solidFill>
            <a:schemeClr val="accent1">
              <a:alpha val="29000"/>
            </a:schemeClr>
          </a:solidFill>
          <a:ln>
            <a:noFill/>
          </a:ln>
        </p:spPr>
        <p:txBody>
          <a:bodyPr spcFirstLastPara="1" wrap="square" lIns="91425" tIns="91425" rIns="91425" bIns="91425" anchor="ctr" anchorCtr="0">
            <a:noAutofit/>
          </a:bodyPr>
          <a:lstStyle/>
          <a:p>
            <a:endParaRPr dirty="0"/>
          </a:p>
        </p:txBody>
      </p:sp>
      <p:sp>
        <p:nvSpPr>
          <p:cNvPr id="18" name="Freeform 25">
            <a:extLst>
              <a:ext uri="{FF2B5EF4-FFF2-40B4-BE49-F238E27FC236}">
                <a16:creationId xmlns:a16="http://schemas.microsoft.com/office/drawing/2014/main" id="{E6394022-17DF-4F18-B22F-27E7BC45CD32}"/>
              </a:ext>
            </a:extLst>
          </p:cNvPr>
          <p:cNvSpPr/>
          <p:nvPr userDrawn="1"/>
        </p:nvSpPr>
        <p:spPr>
          <a:xfrm rot="8100000">
            <a:off x="1926913" y="6487541"/>
            <a:ext cx="872384" cy="423534"/>
          </a:xfrm>
          <a:custGeom>
            <a:avLst/>
            <a:gdLst>
              <a:gd name="connsiteX0" fmla="*/ 62262 w 872384"/>
              <a:gd name="connsiteY0" fmla="*/ 361511 h 423534"/>
              <a:gd name="connsiteX1" fmla="*/ 0 w 872384"/>
              <a:gd name="connsiteY1" fmla="*/ 211767 h 423534"/>
              <a:gd name="connsiteX2" fmla="*/ 212560 w 872384"/>
              <a:gd name="connsiteY2" fmla="*/ 0 h 423534"/>
              <a:gd name="connsiteX3" fmla="*/ 448851 w 872384"/>
              <a:gd name="connsiteY3" fmla="*/ 0 h 423534"/>
              <a:gd name="connsiteX4" fmla="*/ 872384 w 872384"/>
              <a:gd name="connsiteY4" fmla="*/ 423534 h 423534"/>
              <a:gd name="connsiteX5" fmla="*/ 212560 w 872384"/>
              <a:gd name="connsiteY5" fmla="*/ 423534 h 423534"/>
              <a:gd name="connsiteX6" fmla="*/ 62262 w 872384"/>
              <a:gd name="connsiteY6" fmla="*/ 361511 h 423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2384" h="423534">
                <a:moveTo>
                  <a:pt x="62262" y="361511"/>
                </a:moveTo>
                <a:cubicBezTo>
                  <a:pt x="23795" y="323190"/>
                  <a:pt x="0" y="270248"/>
                  <a:pt x="0" y="211767"/>
                </a:cubicBezTo>
                <a:cubicBezTo>
                  <a:pt x="0" y="94805"/>
                  <a:pt x="95178" y="0"/>
                  <a:pt x="212560" y="0"/>
                </a:cubicBezTo>
                <a:lnTo>
                  <a:pt x="448851" y="0"/>
                </a:lnTo>
                <a:lnTo>
                  <a:pt x="872384" y="423534"/>
                </a:lnTo>
                <a:lnTo>
                  <a:pt x="212560" y="423534"/>
                </a:lnTo>
                <a:cubicBezTo>
                  <a:pt x="153869" y="423534"/>
                  <a:pt x="100729" y="399833"/>
                  <a:pt x="62262" y="361511"/>
                </a:cubicBezTo>
                <a:close/>
              </a:path>
            </a:pathLst>
          </a:custGeom>
          <a:solidFill>
            <a:schemeClr val="accent1">
              <a:alpha val="29000"/>
            </a:schemeClr>
          </a:solidFill>
          <a:ln>
            <a:noFill/>
          </a:ln>
        </p:spPr>
        <p:txBody>
          <a:bodyPr spcFirstLastPara="1" wrap="square" lIns="91425" tIns="91425" rIns="91425" bIns="91425" anchor="ctr" anchorCtr="0">
            <a:noAutofit/>
          </a:bodyPr>
          <a:lstStyle/>
          <a:p>
            <a:endParaRPr dirty="0"/>
          </a:p>
        </p:txBody>
      </p:sp>
      <p:pic>
        <p:nvPicPr>
          <p:cNvPr id="22" name="Picture 21">
            <a:extLst>
              <a:ext uri="{FF2B5EF4-FFF2-40B4-BE49-F238E27FC236}">
                <a16:creationId xmlns:a16="http://schemas.microsoft.com/office/drawing/2014/main" id="{B7B6C8DD-CB28-4CB6-98E9-A3A1118C1685}"/>
              </a:ext>
            </a:extLst>
          </p:cNvPr>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a:ext>
            </a:extLst>
          </a:blip>
          <a:stretch>
            <a:fillRect/>
          </a:stretch>
        </p:blipFill>
        <p:spPr bwMode="ltGray">
          <a:xfrm>
            <a:off x="2977280" y="541606"/>
            <a:ext cx="2342236" cy="501906"/>
          </a:xfrm>
          <a:prstGeom prst="rect">
            <a:avLst/>
          </a:prstGeom>
        </p:spPr>
      </p:pic>
      <p:sp>
        <p:nvSpPr>
          <p:cNvPr id="23" name="Documenttype">
            <a:extLst>
              <a:ext uri="{FF2B5EF4-FFF2-40B4-BE49-F238E27FC236}">
                <a16:creationId xmlns:a16="http://schemas.microsoft.com/office/drawing/2014/main" id="{7F565888-7651-40AA-8CC7-9407C8756902}"/>
              </a:ext>
            </a:extLst>
          </p:cNvPr>
          <p:cNvSpPr>
            <a:spLocks noGrp="1"/>
          </p:cNvSpPr>
          <p:nvPr>
            <p:ph type="body" sz="quarter" idx="13" hasCustomPrompt="1"/>
            <p:custDataLst>
              <p:tags r:id="rId2"/>
            </p:custDataLst>
          </p:nvPr>
        </p:nvSpPr>
        <p:spPr>
          <a:xfrm>
            <a:off x="2976139" y="5984218"/>
            <a:ext cx="7039484" cy="215444"/>
          </a:xfrm>
          <a:prstGeom prst="rect">
            <a:avLst/>
          </a:prstGeom>
        </p:spPr>
        <p:txBody>
          <a:bodyPr wrap="square" anchor="t" anchorCtr="0">
            <a:spAutoFit/>
          </a:bodyPr>
          <a:lstStyle>
            <a:lvl1pPr>
              <a:buNone/>
              <a:defRPr sz="1400">
                <a:solidFill>
                  <a:schemeClr val="tx1"/>
                </a:solidFill>
              </a:defRPr>
            </a:lvl1pPr>
            <a:lvl2pPr marL="115888" indent="0">
              <a:buNone/>
              <a:defRPr>
                <a:solidFill>
                  <a:schemeClr val="bg1"/>
                </a:solidFill>
              </a:defRPr>
            </a:lvl2pPr>
            <a:lvl3pPr marL="466344" indent="0">
              <a:buNone/>
              <a:defRPr>
                <a:solidFill>
                  <a:schemeClr val="bg1"/>
                </a:solidFill>
              </a:defRPr>
            </a:lvl3pPr>
            <a:lvl4pPr marL="813816" indent="0">
              <a:buNone/>
              <a:defRPr>
                <a:solidFill>
                  <a:schemeClr val="bg1"/>
                </a:solidFill>
              </a:defRPr>
            </a:lvl4pPr>
            <a:lvl5pPr marL="1161288" indent="0">
              <a:buNone/>
              <a:defRPr>
                <a:solidFill>
                  <a:schemeClr val="bg1"/>
                </a:solidFill>
              </a:defRPr>
            </a:lvl5pPr>
          </a:lstStyle>
          <a:p>
            <a:pPr lvl="0"/>
            <a:r>
              <a:rPr lang="en-US"/>
              <a:t>Edit date or title/role</a:t>
            </a:r>
          </a:p>
        </p:txBody>
      </p:sp>
      <p:sp>
        <p:nvSpPr>
          <p:cNvPr id="24" name="Subtitle">
            <a:extLst>
              <a:ext uri="{FF2B5EF4-FFF2-40B4-BE49-F238E27FC236}">
                <a16:creationId xmlns:a16="http://schemas.microsoft.com/office/drawing/2014/main" id="{5ABF4D58-DD32-41B2-9F49-CCC83CF58FCA}"/>
              </a:ext>
            </a:extLst>
          </p:cNvPr>
          <p:cNvSpPr>
            <a:spLocks noGrp="1"/>
          </p:cNvSpPr>
          <p:nvPr>
            <p:ph type="subTitle" idx="1" hasCustomPrompt="1"/>
            <p:custDataLst>
              <p:tags r:id="rId3"/>
            </p:custDataLst>
          </p:nvPr>
        </p:nvSpPr>
        <p:spPr>
          <a:xfrm>
            <a:off x="2977280" y="4720373"/>
            <a:ext cx="7039484" cy="615553"/>
          </a:xfrm>
          <a:prstGeom prst="rect">
            <a:avLst/>
          </a:prstGeom>
        </p:spPr>
        <p:txBody>
          <a:bodyPr wrap="square" anchor="t" anchorCtr="0">
            <a:sp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a:t>
            </a:r>
            <a:br>
              <a:rPr lang="en-US"/>
            </a:br>
            <a:r>
              <a:rPr lang="en-US"/>
              <a:t>Master subtitle style</a:t>
            </a:r>
          </a:p>
        </p:txBody>
      </p:sp>
      <p:sp>
        <p:nvSpPr>
          <p:cNvPr id="25" name="Title">
            <a:extLst>
              <a:ext uri="{FF2B5EF4-FFF2-40B4-BE49-F238E27FC236}">
                <a16:creationId xmlns:a16="http://schemas.microsoft.com/office/drawing/2014/main" id="{161F148A-4902-46E7-9D7F-ADA571E2E72E}"/>
              </a:ext>
            </a:extLst>
          </p:cNvPr>
          <p:cNvSpPr>
            <a:spLocks noGrp="1"/>
          </p:cNvSpPr>
          <p:nvPr>
            <p:ph type="title" hasCustomPrompt="1"/>
            <p:custDataLst>
              <p:tags r:id="rId4"/>
            </p:custDataLst>
          </p:nvPr>
        </p:nvSpPr>
        <p:spPr>
          <a:xfrm>
            <a:off x="2977280" y="2040756"/>
            <a:ext cx="7039484" cy="2031325"/>
          </a:xfrm>
          <a:prstGeom prst="rect">
            <a:avLst/>
          </a:prstGeom>
        </p:spPr>
        <p:txBody>
          <a:bodyPr vert="horz" wrap="square" anchor="t" anchorCtr="0">
            <a:spAutoFit/>
          </a:bodyPr>
          <a:lstStyle>
            <a:lvl1pPr>
              <a:defRPr sz="4400" baseline="0">
                <a:ln w="6350" cap="flat">
                  <a:noFill/>
                  <a:miter lim="800000"/>
                </a:ln>
                <a:solidFill>
                  <a:schemeClr val="tx1"/>
                </a:solidFill>
              </a:defRPr>
            </a:lvl1pPr>
          </a:lstStyle>
          <a:p>
            <a:r>
              <a:rPr lang="en-US"/>
              <a:t>Click to </a:t>
            </a:r>
            <a:br>
              <a:rPr lang="en-US"/>
            </a:br>
            <a:r>
              <a:rPr lang="en-US"/>
              <a:t>edit Master </a:t>
            </a:r>
            <a:br>
              <a:rPr lang="en-US"/>
            </a:br>
            <a:r>
              <a:rPr lang="en-US"/>
              <a:t>title style</a:t>
            </a:r>
          </a:p>
        </p:txBody>
      </p:sp>
    </p:spTree>
    <p:extLst>
      <p:ext uri="{BB962C8B-B14F-4D97-AF65-F5344CB8AC3E}">
        <p14:creationId xmlns:p14="http://schemas.microsoft.com/office/powerpoint/2010/main" val="37967860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rast 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D01440F-CB45-4B1E-BF2B-97953CB35508}"/>
              </a:ext>
            </a:extLst>
          </p:cNvPr>
          <p:cNvGraphicFramePr>
            <a:graphicFrameLocks noChangeAspect="1"/>
          </p:cNvGraphicFramePr>
          <p:nvPr userDrawn="1">
            <p:custDataLst>
              <p:tags r:id="rId1"/>
            </p:custDataLst>
            <p:extLst>
              <p:ext uri="{D42A27DB-BD31-4B8C-83A1-F6EECF244321}">
                <p14:modId xmlns:p14="http://schemas.microsoft.com/office/powerpoint/2010/main" val="2629563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2" hidden="1">
                        <a:extLst>
                          <a:ext uri="{FF2B5EF4-FFF2-40B4-BE49-F238E27FC236}">
                            <a16:creationId xmlns:a16="http://schemas.microsoft.com/office/drawing/2014/main" id="{6D01440F-CB45-4B1E-BF2B-97953CB35508}"/>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D3A330D-704F-4050-81F6-50A136E78604}"/>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3" name="2. Slide Title">
            <a:extLst>
              <a:ext uri="{FF2B5EF4-FFF2-40B4-BE49-F238E27FC236}">
                <a16:creationId xmlns:a16="http://schemas.microsoft.com/office/drawing/2014/main" id="{5C829ED6-90BF-4B02-AD53-C2B66EC5467C}"/>
              </a:ext>
            </a:extLst>
          </p:cNvPr>
          <p:cNvSpPr>
            <a:spLocks noGrp="1"/>
          </p:cNvSpPr>
          <p:nvPr>
            <p:ph type="title"/>
            <p:custDataLst>
              <p:tags r:id="rId3"/>
            </p:custDataLst>
          </p:nvPr>
        </p:nvSpPr>
        <p:spPr>
          <a:xfrm>
            <a:off x="554736" y="172212"/>
            <a:ext cx="11082528" cy="731520"/>
          </a:xfrm>
        </p:spPr>
        <p:txBody>
          <a:bodyPr vert="horz" wrap="square" lIns="0" tIns="0" rIns="0" bIns="0" rtlCol="0" anchor="b" anchorCtr="0">
            <a:noAutofit/>
          </a:bodyPr>
          <a:lstStyle>
            <a:lvl1pPr>
              <a:defRPr lang="en-US" dirty="0"/>
            </a:lvl1pPr>
          </a:lstStyle>
          <a:p>
            <a:pPr lvl="0"/>
            <a:r>
              <a:rPr lang="en-US"/>
              <a:t>Click to edit Master title style</a:t>
            </a:r>
          </a:p>
        </p:txBody>
      </p:sp>
      <p:sp>
        <p:nvSpPr>
          <p:cNvPr id="12" name="3. Subtitle">
            <a:extLst>
              <a:ext uri="{FF2B5EF4-FFF2-40B4-BE49-F238E27FC236}">
                <a16:creationId xmlns:a16="http://schemas.microsoft.com/office/drawing/2014/main" id="{0F8ABF34-9C24-45F4-B9AE-EDBE37FAC548}"/>
              </a:ext>
            </a:extLst>
          </p:cNvPr>
          <p:cNvSpPr>
            <a:spLocks noGrp="1"/>
          </p:cNvSpPr>
          <p:nvPr>
            <p:ph type="subTitle" idx="1"/>
            <p:custDataLst>
              <p:tags r:id="rId4"/>
            </p:custDataLst>
          </p:nvPr>
        </p:nvSpPr>
        <p:spPr>
          <a:xfrm>
            <a:off x="554736" y="919250"/>
            <a:ext cx="11082528"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b="0" baseline="0" dirty="0"/>
            </a:lvl1pPr>
          </a:lstStyle>
          <a:p>
            <a:pPr lvl="0"/>
            <a:r>
              <a:rPr lang="en-US"/>
              <a:t>Click to edit Master subtitle style</a:t>
            </a:r>
          </a:p>
        </p:txBody>
      </p:sp>
      <p:sp>
        <p:nvSpPr>
          <p:cNvPr id="15" name="Slide Number">
            <a:extLst>
              <a:ext uri="{FF2B5EF4-FFF2-40B4-BE49-F238E27FC236}">
                <a16:creationId xmlns:a16="http://schemas.microsoft.com/office/drawing/2014/main" id="{E4920261-0593-4AC5-992E-73B8CB0A1C71}"/>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9" name="5. Source" hidden="1">
            <a:extLst>
              <a:ext uri="{FF2B5EF4-FFF2-40B4-BE49-F238E27FC236}">
                <a16:creationId xmlns:a16="http://schemas.microsoft.com/office/drawing/2014/main" id="{0CC39C66-1ED1-4BBF-87FB-6C74C9A461BE}"/>
              </a:ext>
            </a:extLst>
          </p:cNvPr>
          <p:cNvSpPr txBox="1"/>
          <p:nvPr userDrawn="1">
            <p:custDataLst>
              <p:tags r:id="rId6"/>
            </p:custDataLst>
          </p:nvPr>
        </p:nvSpPr>
        <p:spPr>
          <a:xfrm>
            <a:off x="554735"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0364ABB4-AE33-4DE9-A20C-DBDBFEC0CA11}"/>
              </a:ext>
            </a:extLst>
          </p:cNvPr>
          <p:cNvSpPr>
            <a:spLocks noGrp="1"/>
          </p:cNvSpPr>
          <p:nvPr>
            <p:ph type="body" sz="quarter" idx="10" hasCustomPrompt="1"/>
            <p:custDataLst>
              <p:tags r:id="rId7"/>
            </p:custDataLst>
          </p:nvPr>
        </p:nvSpPr>
        <p:spPr>
          <a:xfrm>
            <a:off x="554735" y="41597"/>
            <a:ext cx="3843338" cy="123111"/>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3771712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7F5DFB-0C6C-E34E-40B9-69D16FECB4E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6625"/>
            <a:ext cx="12191998" cy="6864625"/>
          </a:xfrm>
          <a:prstGeom prst="rect">
            <a:avLst/>
          </a:prstGeom>
        </p:spPr>
      </p:pic>
      <p:pic>
        <p:nvPicPr>
          <p:cNvPr id="4" name="Picture 3">
            <a:extLst>
              <a:ext uri="{FF2B5EF4-FFF2-40B4-BE49-F238E27FC236}">
                <a16:creationId xmlns:a16="http://schemas.microsoft.com/office/drawing/2014/main" id="{8D341675-6555-2A80-6024-615CC2C838C9}"/>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6DB6584-90D0-89D5-0A3E-86F82F0823C7}"/>
              </a:ext>
            </a:extLst>
          </p:cNvPr>
          <p:cNvSpPr>
            <a:spLocks noGrp="1"/>
          </p:cNvSpPr>
          <p:nvPr>
            <p:ph type="title" hasCustomPrompt="1"/>
          </p:nvPr>
        </p:nvSpPr>
        <p:spPr>
          <a:xfrm>
            <a:off x="831850" y="2574710"/>
            <a:ext cx="10515600" cy="1305311"/>
          </a:xfrm>
        </p:spPr>
        <p:txBody>
          <a:bodyPr anchor="t"/>
          <a:lstStyle>
            <a:lvl1pPr algn="ctr">
              <a:defRPr sz="6000" b="1">
                <a:solidFill>
                  <a:schemeClr val="accent1"/>
                </a:solidFill>
              </a:defRPr>
            </a:lvl1pPr>
          </a:lstStyle>
          <a:p>
            <a:r>
              <a:rPr lang="en-GB"/>
              <a:t>“Nice big quote</a:t>
            </a:r>
            <a:br>
              <a:rPr lang="en-GB"/>
            </a:br>
            <a:r>
              <a:rPr lang="en-GB"/>
              <a:t>can go here”</a:t>
            </a:r>
            <a:endParaRPr lang="en-US"/>
          </a:p>
        </p:txBody>
      </p:sp>
      <p:sp>
        <p:nvSpPr>
          <p:cNvPr id="5" name="Date Placeholder 7">
            <a:extLst>
              <a:ext uri="{FF2B5EF4-FFF2-40B4-BE49-F238E27FC236}">
                <a16:creationId xmlns:a16="http://schemas.microsoft.com/office/drawing/2014/main" id="{105DF9FD-C492-A067-57CC-642B650BB14D}"/>
              </a:ext>
            </a:extLst>
          </p:cNvPr>
          <p:cNvSpPr>
            <a:spLocks noGrp="1"/>
          </p:cNvSpPr>
          <p:nvPr>
            <p:ph type="dt" sz="half" idx="10"/>
          </p:nvPr>
        </p:nvSpPr>
        <p:spPr>
          <a:xfrm>
            <a:off x="316681" y="562233"/>
            <a:ext cx="2743200" cy="365125"/>
          </a:xfrm>
        </p:spPr>
        <p:txBody>
          <a:bodyPr/>
          <a:lstStyle>
            <a:lvl1pPr>
              <a:defRPr>
                <a:solidFill>
                  <a:schemeClr val="bg1"/>
                </a:solidFill>
              </a:defRPr>
            </a:lvl1pPr>
          </a:lstStyle>
          <a:p>
            <a:r>
              <a:rPr lang="en-GB" dirty="0"/>
              <a:t>17 November, 2023</a:t>
            </a:r>
            <a:endParaRPr lang="en-US" dirty="0"/>
          </a:p>
        </p:txBody>
      </p:sp>
      <p:pic>
        <p:nvPicPr>
          <p:cNvPr id="8" name="Picture 7">
            <a:extLst>
              <a:ext uri="{FF2B5EF4-FFF2-40B4-BE49-F238E27FC236}">
                <a16:creationId xmlns:a16="http://schemas.microsoft.com/office/drawing/2014/main" id="{45B8CB01-FBD7-7478-6EA1-CB3C031F13DC}"/>
              </a:ext>
            </a:extLst>
          </p:cNvPr>
          <p:cNvPicPr>
            <a:picLocks noChangeAspect="1"/>
          </p:cNvPicPr>
          <p:nvPr userDrawn="1"/>
        </p:nvPicPr>
        <p:blipFill>
          <a:blip r:embed="rId4"/>
          <a:stretch>
            <a:fillRect/>
          </a:stretch>
        </p:blipFill>
        <p:spPr>
          <a:xfrm>
            <a:off x="-2" y="5441951"/>
            <a:ext cx="12192002" cy="1416049"/>
          </a:xfrm>
          <a:prstGeom prst="rect">
            <a:avLst/>
          </a:prstGeom>
        </p:spPr>
      </p:pic>
      <p:sp>
        <p:nvSpPr>
          <p:cNvPr id="9" name="Rectangle 8">
            <a:extLst>
              <a:ext uri="{FF2B5EF4-FFF2-40B4-BE49-F238E27FC236}">
                <a16:creationId xmlns:a16="http://schemas.microsoft.com/office/drawing/2014/main" id="{E6CE47C8-1D8B-CF48-2B4C-83C383FB4917}"/>
              </a:ext>
            </a:extLst>
          </p:cNvPr>
          <p:cNvSpPr/>
          <p:nvPr userDrawn="1"/>
        </p:nvSpPr>
        <p:spPr>
          <a:xfrm>
            <a:off x="9215252" y="403761"/>
            <a:ext cx="2838203" cy="748145"/>
          </a:xfrm>
          <a:prstGeom prst="rect">
            <a:avLst/>
          </a:prstGeom>
          <a:solidFill>
            <a:srgbClr val="3840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1FF5B58C-E501-3AAB-B4B2-7BD94539D3FD}"/>
              </a:ext>
            </a:extLst>
          </p:cNvPr>
          <p:cNvPicPr>
            <a:picLocks noChangeAspect="1"/>
          </p:cNvPicPr>
          <p:nvPr userDrawn="1"/>
        </p:nvPicPr>
        <p:blipFill>
          <a:blip r:embed="rId5"/>
          <a:stretch>
            <a:fillRect/>
          </a:stretch>
        </p:blipFill>
        <p:spPr>
          <a:xfrm>
            <a:off x="-1" y="5441951"/>
            <a:ext cx="12192003" cy="1416049"/>
          </a:xfrm>
          <a:prstGeom prst="rect">
            <a:avLst/>
          </a:prstGeom>
        </p:spPr>
      </p:pic>
    </p:spTree>
    <p:extLst>
      <p:ext uri="{BB962C8B-B14F-4D97-AF65-F5344CB8AC3E}">
        <p14:creationId xmlns:p14="http://schemas.microsoft.com/office/powerpoint/2010/main" val="30764370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rast Top Lef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EDB0C68-81D8-4BCB-8FED-587D098337DD}"/>
              </a:ext>
            </a:extLst>
          </p:cNvPr>
          <p:cNvGraphicFramePr>
            <a:graphicFrameLocks noChangeAspect="1"/>
          </p:cNvGraphicFramePr>
          <p:nvPr userDrawn="1">
            <p:custDataLst>
              <p:tags r:id="rId1"/>
            </p:custDataLst>
            <p:extLst>
              <p:ext uri="{D42A27DB-BD31-4B8C-83A1-F6EECF244321}">
                <p14:modId xmlns:p14="http://schemas.microsoft.com/office/powerpoint/2010/main" val="4934143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8" name="Object 7" hidden="1">
                        <a:extLst>
                          <a:ext uri="{FF2B5EF4-FFF2-40B4-BE49-F238E27FC236}">
                            <a16:creationId xmlns:a16="http://schemas.microsoft.com/office/drawing/2014/main" id="{6EDB0C68-81D8-4BCB-8FED-587D098337DD}"/>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8EAA134-9792-4D41-898E-A83D3A4E3D69}"/>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3"/>
            <a:ext cx="3813048" cy="769441"/>
          </a:xfrm>
          <a:prstGeom prst="rect">
            <a:avLst/>
          </a:prstGeom>
        </p:spPr>
        <p:txBody>
          <a:bodyPr vert="horz" anchor="t">
            <a:noAutofit/>
          </a:bodyPr>
          <a:lstStyle>
            <a:lvl1pPr rtl="0">
              <a:defRPr>
                <a:ln w="6350" cap="flat">
                  <a:noFill/>
                  <a:miter lim="800000"/>
                </a:ln>
              </a:defRPr>
            </a:lvl1pPr>
          </a:lstStyle>
          <a:p>
            <a:r>
              <a:rPr lang="en-US"/>
              <a:t>Click to edit Master title style</a:t>
            </a:r>
          </a:p>
        </p:txBody>
      </p:sp>
      <p:sp>
        <p:nvSpPr>
          <p:cNvPr id="4" name="Slide Number">
            <a:extLst>
              <a:ext uri="{FF2B5EF4-FFF2-40B4-BE49-F238E27FC236}">
                <a16:creationId xmlns:a16="http://schemas.microsoft.com/office/drawing/2014/main" id="{E74A6D15-9D93-480F-A207-CA245151AE26}"/>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33F722E2-991C-4728-97C9-8D281DB3C594}"/>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9" name="1. On-page tracker">
            <a:extLst>
              <a:ext uri="{FF2B5EF4-FFF2-40B4-BE49-F238E27FC236}">
                <a16:creationId xmlns:a16="http://schemas.microsoft.com/office/drawing/2014/main" id="{79744E48-04EF-4FA7-AF06-13E2E4A9BC59}"/>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11479079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rast 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10AAB5F-CF0A-4C58-81CA-92C1A8CB9003}"/>
              </a:ext>
            </a:extLst>
          </p:cNvPr>
          <p:cNvGraphicFramePr>
            <a:graphicFrameLocks noChangeAspect="1"/>
          </p:cNvGraphicFramePr>
          <p:nvPr userDrawn="1">
            <p:custDataLst>
              <p:tags r:id="rId1"/>
            </p:custDataLst>
            <p:extLst>
              <p:ext uri="{D42A27DB-BD31-4B8C-83A1-F6EECF244321}">
                <p14:modId xmlns:p14="http://schemas.microsoft.com/office/powerpoint/2010/main" val="9847626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E10AAB5F-CF0A-4C58-81CA-92C1A8CB9003}"/>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DA53433-5DFE-4583-A5C0-DE3F3C3DDE88}"/>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044280"/>
            <a:ext cx="5065776" cy="769441"/>
          </a:xfrm>
          <a:prstGeom prst="rect">
            <a:avLst/>
          </a:prstGeom>
        </p:spPr>
        <p:txBody>
          <a:bodyPr vert="horz" rIns="365760" anchor="ctr">
            <a:noAutofit/>
          </a:bodyPr>
          <a:lstStyle>
            <a:lvl1pPr rtl="0">
              <a:defRPr>
                <a:ln w="6350" cap="flat">
                  <a:noFill/>
                  <a:miter lim="800000"/>
                </a:ln>
              </a:defRPr>
            </a:lvl1pPr>
          </a:lstStyle>
          <a:p>
            <a:r>
              <a:rPr lang="en-US"/>
              <a:t>Click to edit Master title style</a:t>
            </a:r>
          </a:p>
        </p:txBody>
      </p:sp>
      <p:sp>
        <p:nvSpPr>
          <p:cNvPr id="9" name="Slide Number">
            <a:extLst>
              <a:ext uri="{FF2B5EF4-FFF2-40B4-BE49-F238E27FC236}">
                <a16:creationId xmlns:a16="http://schemas.microsoft.com/office/drawing/2014/main" id="{8CFBA6B2-A084-4532-80C0-2629A5553A76}"/>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677DA9EB-F148-4622-AB71-9F38D348578D}"/>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0" name="1. On-page tracker">
            <a:extLst>
              <a:ext uri="{FF2B5EF4-FFF2-40B4-BE49-F238E27FC236}">
                <a16:creationId xmlns:a16="http://schemas.microsoft.com/office/drawing/2014/main" id="{29A5BC72-B58B-4282-B0EA-EE79CC589D71}"/>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25140316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rast 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98064E9-3153-4628-A7D5-81F8DEADB0D6}"/>
              </a:ext>
            </a:extLst>
          </p:cNvPr>
          <p:cNvGraphicFramePr>
            <a:graphicFrameLocks noChangeAspect="1"/>
          </p:cNvGraphicFramePr>
          <p:nvPr userDrawn="1">
            <p:custDataLst>
              <p:tags r:id="rId1"/>
            </p:custDataLst>
            <p:extLst>
              <p:ext uri="{D42A27DB-BD31-4B8C-83A1-F6EECF244321}">
                <p14:modId xmlns:p14="http://schemas.microsoft.com/office/powerpoint/2010/main" val="2662381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F98064E9-3153-4628-A7D5-81F8DEADB0D6}"/>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4FCABF2-1291-4CAB-A39C-0FDD2FD8A1F5}"/>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E222DC4C-FD9F-4495-B0EA-3E6F1E35596A}"/>
              </a:ext>
            </a:extLst>
          </p:cNvPr>
          <p:cNvSpPr>
            <a:spLocks noGrp="1"/>
          </p:cNvSpPr>
          <p:nvPr>
            <p:ph type="title"/>
            <p:custDataLst>
              <p:tags r:id="rId3"/>
            </p:custDataLst>
          </p:nvPr>
        </p:nvSpPr>
        <p:spPr>
          <a:xfrm>
            <a:off x="554736" y="4580468"/>
            <a:ext cx="11082528" cy="677108"/>
          </a:xfrm>
        </p:spPr>
        <p:txBody>
          <a:bodyPr vert="horz" anchor="b">
            <a:noAutofit/>
          </a:bodyPr>
          <a:lstStyle>
            <a:lvl1pPr rtl="0">
              <a:lnSpc>
                <a:spcPct val="100000"/>
              </a:lnSpc>
              <a:defRPr sz="4400"/>
            </a:lvl1pPr>
          </a:lstStyle>
          <a:p>
            <a:r>
              <a:rPr lang="en-US"/>
              <a:t>Click to edit Master title style</a:t>
            </a:r>
          </a:p>
        </p:txBody>
      </p:sp>
      <p:sp>
        <p:nvSpPr>
          <p:cNvPr id="8" name="Slide Number">
            <a:extLst>
              <a:ext uri="{FF2B5EF4-FFF2-40B4-BE49-F238E27FC236}">
                <a16:creationId xmlns:a16="http://schemas.microsoft.com/office/drawing/2014/main" id="{9AC4B822-CA6B-4F05-8715-F74C6D5D34B1}"/>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4376B40D-309A-4442-81B2-638CDEBB2F76}"/>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9" name="1. On-page tracker">
            <a:extLst>
              <a:ext uri="{FF2B5EF4-FFF2-40B4-BE49-F238E27FC236}">
                <a16:creationId xmlns:a16="http://schemas.microsoft.com/office/drawing/2014/main" id="{8F89071A-FCD4-4931-B959-81108D770B1E}"/>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11194712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rast 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52273FB-3270-4181-86FF-C1D92782D49D}"/>
              </a:ext>
            </a:extLst>
          </p:cNvPr>
          <p:cNvGraphicFramePr>
            <a:graphicFrameLocks noChangeAspect="1"/>
          </p:cNvGraphicFramePr>
          <p:nvPr userDrawn="1">
            <p:custDataLst>
              <p:tags r:id="rId1"/>
            </p:custDataLst>
            <p:extLst>
              <p:ext uri="{D42A27DB-BD31-4B8C-83A1-F6EECF244321}">
                <p14:modId xmlns:p14="http://schemas.microsoft.com/office/powerpoint/2010/main" val="41485296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F52273FB-3270-4181-86FF-C1D92782D49D}"/>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DE3D51E-EFF4-4CED-8D1C-0D351D7D3278}"/>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3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FB296734-15F7-4BDF-BF7F-AD560B3E09D7}"/>
              </a:ext>
            </a:extLst>
          </p:cNvPr>
          <p:cNvSpPr>
            <a:spLocks noGrp="1"/>
          </p:cNvSpPr>
          <p:nvPr>
            <p:ph type="title" hasCustomPrompt="1"/>
            <p:custDataLst>
              <p:tags r:id="rId3"/>
            </p:custDataLst>
          </p:nvPr>
        </p:nvSpPr>
        <p:spPr>
          <a:xfrm>
            <a:off x="1505712" y="3556229"/>
            <a:ext cx="9180576" cy="523220"/>
          </a:xfrm>
          <a:prstGeom prst="rect">
            <a:avLst/>
          </a:prstGeom>
        </p:spPr>
        <p:txBody>
          <a:bodyPr vert="horz">
            <a:spAutoFit/>
          </a:bodyPr>
          <a:lstStyle>
            <a:lvl1pPr rtl="0">
              <a:lnSpc>
                <a:spcPct val="105000"/>
              </a:lnSpc>
              <a:defRPr sz="3400"/>
            </a:lvl1pPr>
          </a:lstStyle>
          <a:p>
            <a:r>
              <a:rPr lang="en-US"/>
              <a:t>“Click to add quote</a:t>
            </a:r>
          </a:p>
        </p:txBody>
      </p:sp>
      <p:sp>
        <p:nvSpPr>
          <p:cNvPr id="9" name="3. Subtitle">
            <a:extLst>
              <a:ext uri="{FF2B5EF4-FFF2-40B4-BE49-F238E27FC236}">
                <a16:creationId xmlns:a16="http://schemas.microsoft.com/office/drawing/2014/main" id="{F91EA195-0A6B-4141-BE0A-C29B8632D98B}"/>
              </a:ext>
            </a:extLst>
          </p:cNvPr>
          <p:cNvSpPr>
            <a:spLocks noGrp="1"/>
          </p:cNvSpPr>
          <p:nvPr>
            <p:ph type="subTitle" idx="1" hasCustomPrompt="1"/>
            <p:custDataLst>
              <p:tags r:id="rId4"/>
            </p:custDataLst>
          </p:nvPr>
        </p:nvSpPr>
        <p:spPr>
          <a:xfrm>
            <a:off x="1505712" y="4284630"/>
            <a:ext cx="9180576"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8" name="Slide Number">
            <a:extLst>
              <a:ext uri="{FF2B5EF4-FFF2-40B4-BE49-F238E27FC236}">
                <a16:creationId xmlns:a16="http://schemas.microsoft.com/office/drawing/2014/main" id="{9A085514-D1F6-4D77-A23F-C5C66C21AB2E}"/>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C5FBD0AF-1EDD-41EB-9A6E-173435ADFFE5}"/>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0" name="1. On-page tracker">
            <a:extLst>
              <a:ext uri="{FF2B5EF4-FFF2-40B4-BE49-F238E27FC236}">
                <a16:creationId xmlns:a16="http://schemas.microsoft.com/office/drawing/2014/main" id="{878CBA30-A797-424E-A56B-F43F015ECE96}"/>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22314422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ontrast 1/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3A3BA4A-22A3-4843-892F-E42C155B4288}"/>
              </a:ext>
            </a:extLst>
          </p:cNvPr>
          <p:cNvGraphicFramePr>
            <a:graphicFrameLocks noChangeAspect="1"/>
          </p:cNvGraphicFramePr>
          <p:nvPr userDrawn="1">
            <p:custDataLst>
              <p:tags r:id="rId1"/>
            </p:custDataLst>
            <p:extLst>
              <p:ext uri="{D42A27DB-BD31-4B8C-83A1-F6EECF244321}">
                <p14:modId xmlns:p14="http://schemas.microsoft.com/office/powerpoint/2010/main" val="5243696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3A3BA4A-22A3-4843-892F-E42C155B4288}"/>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2BA1E0C-CA9F-489D-B144-727B655BD190}"/>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Dark">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chemeClr val="bg2"/>
              </a:solidFill>
              <a:latin typeface="Arial" panose="020B0604020202020204" pitchFamily="34" charset="0"/>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7C125983-42A9-42F7-AA00-F56CD87B285E}"/>
              </a:ext>
            </a:extLst>
          </p:cNvPr>
          <p:cNvSpPr>
            <a:spLocks noGrp="1"/>
          </p:cNvSpPr>
          <p:nvPr>
            <p:ph type="title"/>
            <p:custDataLst>
              <p:tags r:id="rId5"/>
            </p:custDataLst>
          </p:nvPr>
        </p:nvSpPr>
        <p:spPr>
          <a:xfrm>
            <a:off x="554736" y="2744369"/>
            <a:ext cx="2514600" cy="769441"/>
          </a:xfrm>
        </p:spPr>
        <p:txBody>
          <a:bodyPr vert="horz" anchor="b">
            <a:noAutofit/>
          </a:bodyPr>
          <a:lstStyle>
            <a:lvl1pPr rtl="0">
              <a:defRPr>
                <a:solidFill>
                  <a:schemeClr val="bg2"/>
                </a:solidFill>
              </a:defRPr>
            </a:lvl1pPr>
          </a:lstStyle>
          <a:p>
            <a:r>
              <a:rPr lang="en-US"/>
              <a:t>Click to edit Master title style</a:t>
            </a:r>
          </a:p>
        </p:txBody>
      </p:sp>
      <p:sp>
        <p:nvSpPr>
          <p:cNvPr id="20" name="3. Subtitle">
            <a:extLst>
              <a:ext uri="{FF2B5EF4-FFF2-40B4-BE49-F238E27FC236}">
                <a16:creationId xmlns:a16="http://schemas.microsoft.com/office/drawing/2014/main" id="{9D41FF9F-DFB7-4DFF-B338-08A2CA649393}"/>
              </a:ext>
            </a:extLst>
          </p:cNvPr>
          <p:cNvSpPr>
            <a:spLocks noGrp="1"/>
          </p:cNvSpPr>
          <p:nvPr>
            <p:ph type="subTitle" idx="1"/>
            <p:custDataLst>
              <p:tags r:id="rId6"/>
            </p:custDataLst>
          </p:nvPr>
        </p:nvSpPr>
        <p:spPr>
          <a:xfrm>
            <a:off x="554736" y="3659644"/>
            <a:ext cx="2514600" cy="492443"/>
          </a:xfrm>
          <a:prstGeom prst="rect">
            <a:avLst/>
          </a:prstGeom>
        </p:spPr>
        <p:txBody>
          <a:bodyPr wrap="square">
            <a:spAutoFit/>
          </a:bodyPr>
          <a:lstStyle>
            <a:lvl1pPr marL="0" indent="0" algn="l" rtl="0">
              <a:buNone/>
              <a:defRPr sz="1600" b="0" baseline="0">
                <a:solidFill>
                  <a:schemeClr val="bg2"/>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064AC035-5239-45FF-8383-33CBCD30D33E}"/>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solidFill>
                  <a:schemeClr val="bg2"/>
                </a:solidFill>
              </a:rPr>
              <a:t>Source: …</a:t>
            </a:r>
          </a:p>
        </p:txBody>
      </p:sp>
      <p:sp>
        <p:nvSpPr>
          <p:cNvPr id="10" name="1. On-page tracker">
            <a:extLst>
              <a:ext uri="{FF2B5EF4-FFF2-40B4-BE49-F238E27FC236}">
                <a16:creationId xmlns:a16="http://schemas.microsoft.com/office/drawing/2014/main" id="{7E97B40B-AFF2-4819-823D-9831ADC756CA}"/>
              </a:ext>
            </a:extLst>
          </p:cNvPr>
          <p:cNvSpPr>
            <a:spLocks noGrp="1"/>
          </p:cNvSpPr>
          <p:nvPr>
            <p:ph type="body" sz="quarter" idx="10" hasCustomPrompt="1"/>
            <p:custDataLst>
              <p:tags r:id="rId8"/>
            </p:custDataLst>
          </p:nvPr>
        </p:nvSpPr>
        <p:spPr>
          <a:xfrm>
            <a:off x="554735" y="41597"/>
            <a:ext cx="2514601"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cs typeface="+mn-cs"/>
              </a:defRPr>
            </a:lvl1pPr>
          </a:lstStyle>
          <a:p>
            <a:pPr lvl="0">
              <a:buNone/>
            </a:pPr>
            <a:r>
              <a:rPr lang="en-US"/>
              <a:t>Add tracker</a:t>
            </a:r>
          </a:p>
        </p:txBody>
      </p:sp>
      <p:pic>
        <p:nvPicPr>
          <p:cNvPr id="12" name="Picture 11">
            <a:extLst>
              <a:ext uri="{FF2B5EF4-FFF2-40B4-BE49-F238E27FC236}">
                <a16:creationId xmlns:a16="http://schemas.microsoft.com/office/drawing/2014/main" id="{AE42D62C-E958-4511-8A09-04A075629E5B}"/>
              </a:ext>
            </a:extLst>
          </p:cNvPr>
          <p:cNvPicPr>
            <a:picLocks noChangeAspect="1"/>
          </p:cNvPicPr>
          <p:nvPr userDrawn="1"/>
        </p:nvPicPr>
        <p:blipFill>
          <a:blip r:embed="rId12" cstate="email">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a:ext>
            </a:extLst>
          </a:blip>
          <a:stretch>
            <a:fillRect/>
          </a:stretch>
        </p:blipFill>
        <p:spPr bwMode="ltGray">
          <a:xfrm>
            <a:off x="10333971" y="6427373"/>
            <a:ext cx="1080178" cy="231466"/>
          </a:xfrm>
          <a:prstGeom prst="rect">
            <a:avLst/>
          </a:prstGeom>
        </p:spPr>
      </p:pic>
    </p:spTree>
    <p:extLst>
      <p:ext uri="{BB962C8B-B14F-4D97-AF65-F5344CB8AC3E}">
        <p14:creationId xmlns:p14="http://schemas.microsoft.com/office/powerpoint/2010/main" val="41977934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Contrast 1/3">
    <p:bg>
      <p:bgPr>
        <a:solidFill>
          <a:schemeClr val="tx1"/>
        </a:solidFill>
        <a:effectLst/>
      </p:bgPr>
    </p:bg>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D6AD2A36-39D2-411F-97A0-A924098965AA}"/>
              </a:ext>
            </a:extLst>
          </p:cNvPr>
          <p:cNvGraphicFramePr>
            <a:graphicFrameLocks noChangeAspect="1"/>
          </p:cNvGraphicFramePr>
          <p:nvPr userDrawn="1">
            <p:custDataLst>
              <p:tags r:id="rId1"/>
            </p:custDataLst>
            <p:extLst>
              <p:ext uri="{D42A27DB-BD31-4B8C-83A1-F6EECF244321}">
                <p14:modId xmlns:p14="http://schemas.microsoft.com/office/powerpoint/2010/main" val="41776719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4" name="Object 2" hidden="1">
                        <a:extLst>
                          <a:ext uri="{FF2B5EF4-FFF2-40B4-BE49-F238E27FC236}">
                            <a16:creationId xmlns:a16="http://schemas.microsoft.com/office/drawing/2014/main" id="{D6AD2A36-39D2-411F-97A0-A924098965AA}"/>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6FA1A46-CC63-4D80-904D-B75922926F0D}"/>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Dark">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chemeClr val="bg2"/>
              </a:solidFill>
              <a:latin typeface="Arial" panose="020B0604020202020204" pitchFamily="34" charset="0"/>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20" name="2. Slide Title">
            <a:extLst>
              <a:ext uri="{FF2B5EF4-FFF2-40B4-BE49-F238E27FC236}">
                <a16:creationId xmlns:a16="http://schemas.microsoft.com/office/drawing/2014/main" id="{F2EA5A09-84EC-4368-8C76-0BEA141A4333}"/>
              </a:ext>
            </a:extLst>
          </p:cNvPr>
          <p:cNvSpPr>
            <a:spLocks noGrp="1"/>
          </p:cNvSpPr>
          <p:nvPr>
            <p:ph type="title"/>
            <p:custDataLst>
              <p:tags r:id="rId5"/>
            </p:custDataLst>
          </p:nvPr>
        </p:nvSpPr>
        <p:spPr>
          <a:xfrm>
            <a:off x="554736" y="2744369"/>
            <a:ext cx="3465576" cy="769441"/>
          </a:xfrm>
          <a:prstGeom prst="rect">
            <a:avLst/>
          </a:prstGeom>
        </p:spPr>
        <p:txBody>
          <a:bodyPr vert="horz" wrap="square" anchor="b">
            <a:noAutofit/>
          </a:bodyPr>
          <a:lstStyle>
            <a:lvl1pPr algn="l" rtl="0">
              <a:defRPr>
                <a:solidFill>
                  <a:schemeClr val="bg2"/>
                </a:solidFill>
              </a:defRPr>
            </a:lvl1pPr>
          </a:lstStyle>
          <a:p>
            <a:r>
              <a:rPr lang="en-US"/>
              <a:t>Click to edit Master title style</a:t>
            </a:r>
          </a:p>
        </p:txBody>
      </p:sp>
      <p:sp>
        <p:nvSpPr>
          <p:cNvPr id="21" name="3. Subtitle">
            <a:extLst>
              <a:ext uri="{FF2B5EF4-FFF2-40B4-BE49-F238E27FC236}">
                <a16:creationId xmlns:a16="http://schemas.microsoft.com/office/drawing/2014/main" id="{4BAE0A91-D3D3-4C9A-9F81-3C13D960A341}"/>
              </a:ext>
            </a:extLst>
          </p:cNvPr>
          <p:cNvSpPr>
            <a:spLocks noGrp="1"/>
          </p:cNvSpPr>
          <p:nvPr>
            <p:ph type="subTitle" idx="1"/>
            <p:custDataLst>
              <p:tags r:id="rId6"/>
            </p:custDataLst>
          </p:nvPr>
        </p:nvSpPr>
        <p:spPr>
          <a:xfrm>
            <a:off x="554735" y="3659644"/>
            <a:ext cx="3465575" cy="246221"/>
          </a:xfrm>
          <a:prstGeom prst="rect">
            <a:avLst/>
          </a:prstGeom>
        </p:spPr>
        <p:txBody>
          <a:bodyPr wrap="square">
            <a:spAutoFit/>
          </a:bodyPr>
          <a:lstStyle>
            <a:lvl1pPr marL="0" indent="0" algn="l" rtl="0">
              <a:buNone/>
              <a:defRPr sz="1600" b="0" baseline="0">
                <a:solidFill>
                  <a:schemeClr val="bg2"/>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5" name="5. Source" hidden="1">
            <a:extLst>
              <a:ext uri="{FF2B5EF4-FFF2-40B4-BE49-F238E27FC236}">
                <a16:creationId xmlns:a16="http://schemas.microsoft.com/office/drawing/2014/main" id="{6BA86AD8-0ECF-4EA8-B346-D8EA2716E80C}"/>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solidFill>
                  <a:schemeClr val="bg2"/>
                </a:solidFill>
              </a:rPr>
              <a:t>Source: …</a:t>
            </a:r>
          </a:p>
        </p:txBody>
      </p:sp>
      <p:sp>
        <p:nvSpPr>
          <p:cNvPr id="10" name="1. On-page tracker">
            <a:extLst>
              <a:ext uri="{FF2B5EF4-FFF2-40B4-BE49-F238E27FC236}">
                <a16:creationId xmlns:a16="http://schemas.microsoft.com/office/drawing/2014/main" id="{2635D98B-97DC-4A80-82A3-A8B3C701B736}"/>
              </a:ext>
            </a:extLst>
          </p:cNvPr>
          <p:cNvSpPr>
            <a:spLocks noGrp="1"/>
          </p:cNvSpPr>
          <p:nvPr>
            <p:ph type="body" sz="quarter" idx="10" hasCustomPrompt="1"/>
            <p:custDataLst>
              <p:tags r:id="rId8"/>
            </p:custDataLst>
          </p:nvPr>
        </p:nvSpPr>
        <p:spPr>
          <a:xfrm>
            <a:off x="554735" y="41597"/>
            <a:ext cx="3465575"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cs typeface="+mn-cs"/>
              </a:defRPr>
            </a:lvl1pPr>
          </a:lstStyle>
          <a:p>
            <a:pPr lvl="0">
              <a:buNone/>
            </a:pPr>
            <a:r>
              <a:rPr lang="en-US"/>
              <a:t>Add tracker</a:t>
            </a:r>
          </a:p>
        </p:txBody>
      </p:sp>
      <p:pic>
        <p:nvPicPr>
          <p:cNvPr id="12" name="Picture 11">
            <a:extLst>
              <a:ext uri="{FF2B5EF4-FFF2-40B4-BE49-F238E27FC236}">
                <a16:creationId xmlns:a16="http://schemas.microsoft.com/office/drawing/2014/main" id="{32EF43D1-550A-472F-B8DA-857BD0D74E0A}"/>
              </a:ext>
            </a:extLst>
          </p:cNvPr>
          <p:cNvPicPr>
            <a:picLocks noChangeAspect="1"/>
          </p:cNvPicPr>
          <p:nvPr userDrawn="1"/>
        </p:nvPicPr>
        <p:blipFill>
          <a:blip r:embed="rId12" cstate="email">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a:ext>
            </a:extLst>
          </a:blip>
          <a:stretch>
            <a:fillRect/>
          </a:stretch>
        </p:blipFill>
        <p:spPr bwMode="ltGray">
          <a:xfrm>
            <a:off x="10333971" y="6427373"/>
            <a:ext cx="1080178" cy="231466"/>
          </a:xfrm>
          <a:prstGeom prst="rect">
            <a:avLst/>
          </a:prstGeom>
        </p:spPr>
      </p:pic>
    </p:spTree>
    <p:extLst>
      <p:ext uri="{BB962C8B-B14F-4D97-AF65-F5344CB8AC3E}">
        <p14:creationId xmlns:p14="http://schemas.microsoft.com/office/powerpoint/2010/main" val="38464600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Contrast 1/2">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F17EEF9-3DB9-4A02-BE2D-DE37DFD2B16E}"/>
              </a:ext>
            </a:extLst>
          </p:cNvPr>
          <p:cNvGraphicFramePr>
            <a:graphicFrameLocks noChangeAspect="1"/>
          </p:cNvGraphicFramePr>
          <p:nvPr userDrawn="1">
            <p:custDataLst>
              <p:tags r:id="rId1"/>
            </p:custDataLst>
            <p:extLst>
              <p:ext uri="{D42A27DB-BD31-4B8C-83A1-F6EECF244321}">
                <p14:modId xmlns:p14="http://schemas.microsoft.com/office/powerpoint/2010/main" val="34901678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CF17EEF9-3DB9-4A02-BE2D-DE37DFD2B16E}"/>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F6D83EC-F243-46BA-8827-531E63D39DA3}"/>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20" name="2. Slide Title">
            <a:extLst>
              <a:ext uri="{FF2B5EF4-FFF2-40B4-BE49-F238E27FC236}">
                <a16:creationId xmlns:a16="http://schemas.microsoft.com/office/drawing/2014/main" id="{80B9914A-DB55-4BC1-945B-6BCB69651471}"/>
              </a:ext>
            </a:extLst>
          </p:cNvPr>
          <p:cNvSpPr>
            <a:spLocks noGrp="1"/>
          </p:cNvSpPr>
          <p:nvPr>
            <p:ph type="title"/>
            <p:custDataLst>
              <p:tags r:id="rId5"/>
            </p:custDataLst>
          </p:nvPr>
        </p:nvSpPr>
        <p:spPr>
          <a:xfrm>
            <a:off x="554736" y="172212"/>
            <a:ext cx="5065776" cy="731520"/>
          </a:xfrm>
        </p:spPr>
        <p:txBody>
          <a:bodyPr vert="horz"/>
          <a:lstStyle>
            <a:lvl1pPr rtl="0">
              <a:defRPr>
                <a:solidFill>
                  <a:schemeClr val="bg2"/>
                </a:solidFill>
              </a:defRPr>
            </a:lvl1pPr>
          </a:lstStyle>
          <a:p>
            <a:r>
              <a:rPr lang="en-US"/>
              <a:t>Click to edit Master title style</a:t>
            </a:r>
          </a:p>
        </p:txBody>
      </p:sp>
      <p:sp>
        <p:nvSpPr>
          <p:cNvPr id="21" name="3. Subtitle">
            <a:extLst>
              <a:ext uri="{FF2B5EF4-FFF2-40B4-BE49-F238E27FC236}">
                <a16:creationId xmlns:a16="http://schemas.microsoft.com/office/drawing/2014/main" id="{DFAFB1F1-9351-4B71-8B28-70BD6B35E3B1}"/>
              </a:ext>
            </a:extLst>
          </p:cNvPr>
          <p:cNvSpPr>
            <a:spLocks noGrp="1"/>
          </p:cNvSpPr>
          <p:nvPr>
            <p:ph type="subTitle" idx="1"/>
            <p:custDataLst>
              <p:tags r:id="rId6"/>
            </p:custDataLst>
          </p:nvPr>
        </p:nvSpPr>
        <p:spPr>
          <a:xfrm>
            <a:off x="554736" y="919250"/>
            <a:ext cx="5065776" cy="246221"/>
          </a:xfrm>
          <a:prstGeom prst="rect">
            <a:avLst/>
          </a:prstGeom>
        </p:spPr>
        <p:txBody>
          <a:bodyPr wrap="square">
            <a:spAutoFit/>
          </a:bodyPr>
          <a:lstStyle>
            <a:lvl1pPr marL="0" indent="0" algn="l" rtl="0">
              <a:buNone/>
              <a:defRPr sz="16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9" name="5. Source" hidden="1">
            <a:extLst>
              <a:ext uri="{FF2B5EF4-FFF2-40B4-BE49-F238E27FC236}">
                <a16:creationId xmlns:a16="http://schemas.microsoft.com/office/drawing/2014/main" id="{4F4B7457-0497-46CF-9E9B-69EB8E74CC15}"/>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solidFill>
                  <a:schemeClr val="bg2"/>
                </a:solidFill>
              </a:rPr>
              <a:t>Source: …</a:t>
            </a:r>
          </a:p>
        </p:txBody>
      </p:sp>
      <p:sp>
        <p:nvSpPr>
          <p:cNvPr id="10" name="1. On-page tracker">
            <a:extLst>
              <a:ext uri="{FF2B5EF4-FFF2-40B4-BE49-F238E27FC236}">
                <a16:creationId xmlns:a16="http://schemas.microsoft.com/office/drawing/2014/main" id="{A6404B0A-A2B8-4CC0-AACE-22B9A9D22DC4}"/>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cs typeface="+mn-cs"/>
              </a:defRPr>
            </a:lvl1pPr>
          </a:lstStyle>
          <a:p>
            <a:pPr lvl="0">
              <a:buNone/>
            </a:pPr>
            <a:r>
              <a:rPr lang="en-US"/>
              <a:t>Add tracker</a:t>
            </a:r>
          </a:p>
        </p:txBody>
      </p:sp>
      <p:pic>
        <p:nvPicPr>
          <p:cNvPr id="12" name="Picture 11">
            <a:extLst>
              <a:ext uri="{FF2B5EF4-FFF2-40B4-BE49-F238E27FC236}">
                <a16:creationId xmlns:a16="http://schemas.microsoft.com/office/drawing/2014/main" id="{7AD91637-5299-43A1-BDC4-BC6B8BC99174}"/>
              </a:ext>
            </a:extLst>
          </p:cNvPr>
          <p:cNvPicPr>
            <a:picLocks noChangeAspect="1"/>
          </p:cNvPicPr>
          <p:nvPr userDrawn="1"/>
        </p:nvPicPr>
        <p:blipFill>
          <a:blip r:embed="rId12" cstate="email">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a:ext>
            </a:extLst>
          </a:blip>
          <a:stretch>
            <a:fillRect/>
          </a:stretch>
        </p:blipFill>
        <p:spPr bwMode="ltGray">
          <a:xfrm>
            <a:off x="10333971" y="6427373"/>
            <a:ext cx="1080178" cy="231466"/>
          </a:xfrm>
          <a:prstGeom prst="rect">
            <a:avLst/>
          </a:prstGeom>
        </p:spPr>
      </p:pic>
    </p:spTree>
    <p:extLst>
      <p:ext uri="{BB962C8B-B14F-4D97-AF65-F5344CB8AC3E}">
        <p14:creationId xmlns:p14="http://schemas.microsoft.com/office/powerpoint/2010/main" val="24390468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ontrast 2/3">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CB55F70-6D9A-415C-82BE-CBDB3A3541E6}"/>
              </a:ext>
            </a:extLst>
          </p:cNvPr>
          <p:cNvGraphicFramePr>
            <a:graphicFrameLocks noChangeAspect="1"/>
          </p:cNvGraphicFramePr>
          <p:nvPr userDrawn="1">
            <p:custDataLst>
              <p:tags r:id="rId1"/>
            </p:custDataLst>
            <p:extLst>
              <p:ext uri="{D42A27DB-BD31-4B8C-83A1-F6EECF244321}">
                <p14:modId xmlns:p14="http://schemas.microsoft.com/office/powerpoint/2010/main" val="12360184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FCB55F70-6D9A-415C-82BE-CBDB3A3541E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7B8DBD3-5ABF-4E0A-9F2E-53C58888D156}"/>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20" name="2. Slide Title">
            <a:extLst>
              <a:ext uri="{FF2B5EF4-FFF2-40B4-BE49-F238E27FC236}">
                <a16:creationId xmlns:a16="http://schemas.microsoft.com/office/drawing/2014/main" id="{E1D61C74-F3E2-42EF-998D-BEC7B3EBD0BC}"/>
              </a:ext>
            </a:extLst>
          </p:cNvPr>
          <p:cNvSpPr>
            <a:spLocks noGrp="1"/>
          </p:cNvSpPr>
          <p:nvPr>
            <p:ph type="title"/>
            <p:custDataLst>
              <p:tags r:id="rId3"/>
            </p:custDataLst>
          </p:nvPr>
        </p:nvSpPr>
        <p:spPr>
          <a:xfrm>
            <a:off x="554736" y="172212"/>
            <a:ext cx="6967728" cy="731520"/>
          </a:xfrm>
        </p:spPr>
        <p:txBody>
          <a:bodyPr vert="horz"/>
          <a:lstStyle>
            <a:lvl1pPr rtl="0">
              <a:defRPr>
                <a:solidFill>
                  <a:schemeClr val="bg2"/>
                </a:solidFill>
              </a:defRPr>
            </a:lvl1pPr>
          </a:lstStyle>
          <a:p>
            <a:r>
              <a:rPr lang="en-US"/>
              <a:t>Click to edit Master title style</a:t>
            </a: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21" name="3. Subtitle">
            <a:extLst>
              <a:ext uri="{FF2B5EF4-FFF2-40B4-BE49-F238E27FC236}">
                <a16:creationId xmlns:a16="http://schemas.microsoft.com/office/drawing/2014/main" id="{48CA3F7F-79C3-4776-BD80-2B6BECA0AF60}"/>
              </a:ext>
            </a:extLst>
          </p:cNvPr>
          <p:cNvSpPr>
            <a:spLocks noGrp="1"/>
          </p:cNvSpPr>
          <p:nvPr>
            <p:ph type="subTitle" idx="1"/>
            <p:custDataLst>
              <p:tags r:id="rId6"/>
            </p:custDataLst>
          </p:nvPr>
        </p:nvSpPr>
        <p:spPr>
          <a:xfrm>
            <a:off x="554736" y="919250"/>
            <a:ext cx="6967728" cy="246221"/>
          </a:xfrm>
          <a:prstGeom prst="rect">
            <a:avLst/>
          </a:prstGeom>
        </p:spPr>
        <p:txBody>
          <a:bodyPr wrap="square">
            <a:spAutoFit/>
          </a:bodyPr>
          <a:lstStyle>
            <a:lvl1pPr marL="0" indent="0" algn="l" rtl="0">
              <a:buNone/>
              <a:defRPr sz="16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8" name="5. Source" hidden="1">
            <a:extLst>
              <a:ext uri="{FF2B5EF4-FFF2-40B4-BE49-F238E27FC236}">
                <a16:creationId xmlns:a16="http://schemas.microsoft.com/office/drawing/2014/main" id="{143701BF-655B-4E75-9AF7-14445CDB19BD}"/>
              </a:ext>
            </a:extLst>
          </p:cNvPr>
          <p:cNvSpPr txBox="1"/>
          <p:nvPr userDrawn="1">
            <p:custDataLst>
              <p:tags r:id="rId7"/>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solidFill>
                  <a:schemeClr val="bg2"/>
                </a:solidFill>
              </a:rPr>
              <a:t>Source: …</a:t>
            </a:r>
          </a:p>
        </p:txBody>
      </p:sp>
      <p:sp>
        <p:nvSpPr>
          <p:cNvPr id="10" name="1. On-page tracker">
            <a:extLst>
              <a:ext uri="{FF2B5EF4-FFF2-40B4-BE49-F238E27FC236}">
                <a16:creationId xmlns:a16="http://schemas.microsoft.com/office/drawing/2014/main" id="{6F53EF37-F1B6-47E2-A119-A2386F59B295}"/>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cs typeface="+mn-cs"/>
              </a:defRPr>
            </a:lvl1pPr>
          </a:lstStyle>
          <a:p>
            <a:pPr lvl="0">
              <a:buNone/>
            </a:pPr>
            <a:r>
              <a:rPr lang="en-US"/>
              <a:t>Add tracker</a:t>
            </a:r>
          </a:p>
        </p:txBody>
      </p:sp>
      <p:pic>
        <p:nvPicPr>
          <p:cNvPr id="12" name="Picture 11">
            <a:extLst>
              <a:ext uri="{FF2B5EF4-FFF2-40B4-BE49-F238E27FC236}">
                <a16:creationId xmlns:a16="http://schemas.microsoft.com/office/drawing/2014/main" id="{8B07326A-6E1B-494D-B33D-16B5AE816D89}"/>
              </a:ext>
            </a:extLst>
          </p:cNvPr>
          <p:cNvPicPr>
            <a:picLocks noChangeAspect="1"/>
          </p:cNvPicPr>
          <p:nvPr userDrawn="1"/>
        </p:nvPicPr>
        <p:blipFill>
          <a:blip r:embed="rId12" cstate="email">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a:ext>
            </a:extLst>
          </a:blip>
          <a:stretch>
            <a:fillRect/>
          </a:stretch>
        </p:blipFill>
        <p:spPr bwMode="ltGray">
          <a:xfrm>
            <a:off x="10333971" y="6427373"/>
            <a:ext cx="1080178" cy="231466"/>
          </a:xfrm>
          <a:prstGeom prst="rect">
            <a:avLst/>
          </a:prstGeom>
        </p:spPr>
      </p:pic>
    </p:spTree>
    <p:extLst>
      <p:ext uri="{BB962C8B-B14F-4D97-AF65-F5344CB8AC3E}">
        <p14:creationId xmlns:p14="http://schemas.microsoft.com/office/powerpoint/2010/main" val="11872568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Contrast 3/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B19533A-7C36-4239-BCB1-336E4EF4EA93}"/>
              </a:ext>
            </a:extLst>
          </p:cNvPr>
          <p:cNvGraphicFramePr>
            <a:graphicFrameLocks noChangeAspect="1"/>
          </p:cNvGraphicFramePr>
          <p:nvPr userDrawn="1">
            <p:custDataLst>
              <p:tags r:id="rId1"/>
            </p:custDataLst>
            <p:extLst>
              <p:ext uri="{D42A27DB-BD31-4B8C-83A1-F6EECF244321}">
                <p14:modId xmlns:p14="http://schemas.microsoft.com/office/powerpoint/2010/main" val="29057151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73" imgH="473" progId="TCLayout.ActiveDocument.1">
                  <p:embed/>
                </p:oleObj>
              </mc:Choice>
              <mc:Fallback>
                <p:oleObj name="think-cell Slide" r:id="rId10" imgW="473" imgH="473" progId="TCLayout.ActiveDocument.1">
                  <p:embed/>
                  <p:pic>
                    <p:nvPicPr>
                      <p:cNvPr id="3" name="Object 2" hidden="1">
                        <a:extLst>
                          <a:ext uri="{FF2B5EF4-FFF2-40B4-BE49-F238E27FC236}">
                            <a16:creationId xmlns:a16="http://schemas.microsoft.com/office/drawing/2014/main" id="{3B19533A-7C36-4239-BCB1-336E4EF4EA93}"/>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05418DB-2F6D-4E1E-889F-DE7C7630E9DF}"/>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22" name="RectangleLight">
            <a:extLst>
              <a:ext uri="{FF2B5EF4-FFF2-40B4-BE49-F238E27FC236}">
                <a16:creationId xmlns:a16="http://schemas.microsoft.com/office/drawing/2014/main" id="{65BA59B8-E166-40EF-A08B-73C27149A153}"/>
              </a:ext>
            </a:extLst>
          </p:cNvPr>
          <p:cNvSpPr/>
          <p:nvPr userDrawn="1">
            <p:custDataLst>
              <p:tags r:id="rId3"/>
            </p:custDataLst>
          </p:nvPr>
        </p:nvSpPr>
        <p:spPr bwMode="ltGray">
          <a:xfrm>
            <a:off x="8781416" y="0"/>
            <a:ext cx="341058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F0F0"/>
              </a:solidFill>
              <a:effectLst/>
              <a:uLnTx/>
              <a:uFillTx/>
              <a:latin typeface="Arial" panose="020B0604020202020204" pitchFamily="34" charset="0"/>
              <a:ea typeface="+mn-ea"/>
              <a:cs typeface="+mn-cs"/>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chemeClr val="tx1"/>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p:txBody>
      </p:sp>
      <p:sp>
        <p:nvSpPr>
          <p:cNvPr id="20" name="2. Slide Title">
            <a:extLst>
              <a:ext uri="{FF2B5EF4-FFF2-40B4-BE49-F238E27FC236}">
                <a16:creationId xmlns:a16="http://schemas.microsoft.com/office/drawing/2014/main" id="{80B9914A-DB55-4BC1-945B-6BCB69651471}"/>
              </a:ext>
            </a:extLst>
          </p:cNvPr>
          <p:cNvSpPr>
            <a:spLocks noGrp="1"/>
          </p:cNvSpPr>
          <p:nvPr>
            <p:ph type="title"/>
            <p:custDataLst>
              <p:tags r:id="rId5"/>
            </p:custDataLst>
          </p:nvPr>
        </p:nvSpPr>
        <p:spPr>
          <a:xfrm>
            <a:off x="554736" y="172212"/>
            <a:ext cx="7918704" cy="731520"/>
          </a:xfrm>
        </p:spPr>
        <p:txBody>
          <a:bodyPr vert="horz"/>
          <a:lstStyle>
            <a:lvl1pPr rtl="0">
              <a:defRPr>
                <a:solidFill>
                  <a:schemeClr val="bg2"/>
                </a:solidFill>
              </a:defRPr>
            </a:lvl1pPr>
          </a:lstStyle>
          <a:p>
            <a:r>
              <a:rPr lang="en-US"/>
              <a:t>Click to edit Master title style</a:t>
            </a:r>
          </a:p>
        </p:txBody>
      </p:sp>
      <p:sp>
        <p:nvSpPr>
          <p:cNvPr id="21" name="3. Subtitle">
            <a:extLst>
              <a:ext uri="{FF2B5EF4-FFF2-40B4-BE49-F238E27FC236}">
                <a16:creationId xmlns:a16="http://schemas.microsoft.com/office/drawing/2014/main" id="{DFAFB1F1-9351-4B71-8B28-70BD6B35E3B1}"/>
              </a:ext>
            </a:extLst>
          </p:cNvPr>
          <p:cNvSpPr>
            <a:spLocks noGrp="1"/>
          </p:cNvSpPr>
          <p:nvPr>
            <p:ph type="subTitle" idx="1"/>
            <p:custDataLst>
              <p:tags r:id="rId6"/>
            </p:custDataLst>
          </p:nvPr>
        </p:nvSpPr>
        <p:spPr>
          <a:xfrm>
            <a:off x="554736" y="919250"/>
            <a:ext cx="7918704" cy="246221"/>
          </a:xfrm>
          <a:prstGeom prst="rect">
            <a:avLst/>
          </a:prstGeom>
        </p:spPr>
        <p:txBody>
          <a:bodyPr wrap="square">
            <a:spAutoFit/>
          </a:bodyPr>
          <a:lstStyle>
            <a:lvl1pPr marL="0" indent="0" algn="l" rtl="0">
              <a:buNone/>
              <a:defRPr sz="16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9" name="5. Source" hidden="1">
            <a:extLst>
              <a:ext uri="{FF2B5EF4-FFF2-40B4-BE49-F238E27FC236}">
                <a16:creationId xmlns:a16="http://schemas.microsoft.com/office/drawing/2014/main" id="{4F4B7457-0497-46CF-9E9B-69EB8E74CC15}"/>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chemeClr val="bg2"/>
                </a:solidFill>
                <a:effectLst/>
                <a:uLnTx/>
                <a:uFillTx/>
                <a:latin typeface="+mn-lt"/>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9768EECA-1A03-46B2-B9BB-3C455A3710A4}"/>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cs typeface="+mn-cs"/>
              </a:defRPr>
            </a:lvl1pPr>
          </a:lstStyle>
          <a:p>
            <a:pPr lvl="0">
              <a:buNone/>
            </a:pPr>
            <a:r>
              <a:rPr lang="en-US"/>
              <a:t>Add tracker</a:t>
            </a:r>
          </a:p>
        </p:txBody>
      </p:sp>
      <p:pic>
        <p:nvPicPr>
          <p:cNvPr id="12" name="Picture 11">
            <a:extLst>
              <a:ext uri="{FF2B5EF4-FFF2-40B4-BE49-F238E27FC236}">
                <a16:creationId xmlns:a16="http://schemas.microsoft.com/office/drawing/2014/main" id="{1131C7ED-417B-48F9-A368-323716F7479C}"/>
              </a:ext>
            </a:extLst>
          </p:cNvPr>
          <p:cNvPicPr>
            <a:picLocks noChangeAspect="1"/>
          </p:cNvPicPr>
          <p:nvPr userDrawn="1"/>
        </p:nvPicPr>
        <p:blipFill>
          <a:blip r:embed="rId12" cstate="email">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a:ext>
            </a:extLst>
          </a:blip>
          <a:stretch>
            <a:fillRect/>
          </a:stretch>
        </p:blipFill>
        <p:spPr bwMode="ltGray">
          <a:xfrm>
            <a:off x="10333971" y="6427373"/>
            <a:ext cx="1080178" cy="231466"/>
          </a:xfrm>
          <a:prstGeom prst="rect">
            <a:avLst/>
          </a:prstGeom>
        </p:spPr>
      </p:pic>
    </p:spTree>
    <p:extLst>
      <p:ext uri="{BB962C8B-B14F-4D97-AF65-F5344CB8AC3E}">
        <p14:creationId xmlns:p14="http://schemas.microsoft.com/office/powerpoint/2010/main" val="2213928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Reverse Contrast 1/2">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F17EEF9-3DB9-4A02-BE2D-DE37DFD2B16E}"/>
              </a:ext>
            </a:extLst>
          </p:cNvPr>
          <p:cNvGraphicFramePr>
            <a:graphicFrameLocks noChangeAspect="1"/>
          </p:cNvGraphicFramePr>
          <p:nvPr userDrawn="1">
            <p:custDataLst>
              <p:tags r:id="rId1"/>
            </p:custDataLst>
            <p:extLst>
              <p:ext uri="{D42A27DB-BD31-4B8C-83A1-F6EECF244321}">
                <p14:modId xmlns:p14="http://schemas.microsoft.com/office/powerpoint/2010/main" val="19894837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CF17EEF9-3DB9-4A02-BE2D-DE37DFD2B16E}"/>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F6D83EC-F243-46BA-8827-531E63D39DA3}"/>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0" y="0"/>
            <a:ext cx="609904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rgbClr val="000000"/>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rgbClr val="000000"/>
              </a:solidFill>
              <a:latin typeface="+mn-lt"/>
              <a:ea typeface="+mn-ea"/>
              <a:cs typeface="Arial" panose="020B0604020202020204" pitchFamily="34" charset="0"/>
            </a:endParaRPr>
          </a:p>
        </p:txBody>
      </p:sp>
      <p:sp>
        <p:nvSpPr>
          <p:cNvPr id="20" name="2. Slide Title">
            <a:extLst>
              <a:ext uri="{FF2B5EF4-FFF2-40B4-BE49-F238E27FC236}">
                <a16:creationId xmlns:a16="http://schemas.microsoft.com/office/drawing/2014/main" id="{80B9914A-DB55-4BC1-945B-6BCB69651471}"/>
              </a:ext>
            </a:extLst>
          </p:cNvPr>
          <p:cNvSpPr>
            <a:spLocks noGrp="1"/>
          </p:cNvSpPr>
          <p:nvPr>
            <p:ph type="title"/>
            <p:custDataLst>
              <p:tags r:id="rId5"/>
            </p:custDataLst>
          </p:nvPr>
        </p:nvSpPr>
        <p:spPr>
          <a:xfrm>
            <a:off x="554736" y="172212"/>
            <a:ext cx="5065776" cy="731520"/>
          </a:xfrm>
        </p:spPr>
        <p:txBody>
          <a:bodyPr vert="horz"/>
          <a:lstStyle>
            <a:lvl1pPr rtl="0">
              <a:defRPr>
                <a:solidFill>
                  <a:schemeClr val="tx1"/>
                </a:solidFill>
              </a:defRPr>
            </a:lvl1pPr>
          </a:lstStyle>
          <a:p>
            <a:r>
              <a:rPr lang="en-US"/>
              <a:t>Click to edit Master title style</a:t>
            </a:r>
          </a:p>
        </p:txBody>
      </p:sp>
      <p:sp>
        <p:nvSpPr>
          <p:cNvPr id="21" name="3. Subtitle">
            <a:extLst>
              <a:ext uri="{FF2B5EF4-FFF2-40B4-BE49-F238E27FC236}">
                <a16:creationId xmlns:a16="http://schemas.microsoft.com/office/drawing/2014/main" id="{DFAFB1F1-9351-4B71-8B28-70BD6B35E3B1}"/>
              </a:ext>
            </a:extLst>
          </p:cNvPr>
          <p:cNvSpPr>
            <a:spLocks noGrp="1"/>
          </p:cNvSpPr>
          <p:nvPr>
            <p:ph type="subTitle" idx="1"/>
            <p:custDataLst>
              <p:tags r:id="rId6"/>
            </p:custDataLst>
          </p:nvPr>
        </p:nvSpPr>
        <p:spPr>
          <a:xfrm>
            <a:off x="554736" y="919250"/>
            <a:ext cx="5065776"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9" name="5. Source" hidden="1">
            <a:extLst>
              <a:ext uri="{FF2B5EF4-FFF2-40B4-BE49-F238E27FC236}">
                <a16:creationId xmlns:a16="http://schemas.microsoft.com/office/drawing/2014/main" id="{4F4B7457-0497-46CF-9E9B-69EB8E74CC15}"/>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solidFill>
                  <a:schemeClr val="tx1"/>
                </a:solidFill>
              </a:rPr>
              <a:t>Source: …</a:t>
            </a:r>
          </a:p>
        </p:txBody>
      </p:sp>
      <p:sp>
        <p:nvSpPr>
          <p:cNvPr id="10" name="1. On-page tracker">
            <a:extLst>
              <a:ext uri="{FF2B5EF4-FFF2-40B4-BE49-F238E27FC236}">
                <a16:creationId xmlns:a16="http://schemas.microsoft.com/office/drawing/2014/main" id="{A6404B0A-A2B8-4CC0-AACE-22B9A9D22DC4}"/>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solidFill>
                  <a:schemeClr val="tx1"/>
                </a:solidFill>
                <a:cs typeface="+mn-cs"/>
              </a:defRPr>
            </a:lvl1pPr>
          </a:lstStyle>
          <a:p>
            <a:pPr lvl="0">
              <a:buNone/>
            </a:pPr>
            <a:r>
              <a:rPr lang="en-US"/>
              <a:t>Add tracker</a:t>
            </a:r>
          </a:p>
        </p:txBody>
      </p:sp>
      <p:pic>
        <p:nvPicPr>
          <p:cNvPr id="11" name="Picture 10">
            <a:extLst>
              <a:ext uri="{FF2B5EF4-FFF2-40B4-BE49-F238E27FC236}">
                <a16:creationId xmlns:a16="http://schemas.microsoft.com/office/drawing/2014/main" id="{81AEE050-6DEA-4911-A10C-80DB256F3D91}"/>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bwMode="ltGray">
          <a:xfrm>
            <a:off x="10333971" y="6427373"/>
            <a:ext cx="1080178" cy="231466"/>
          </a:xfrm>
          <a:prstGeom prst="rect">
            <a:avLst/>
          </a:prstGeom>
        </p:spPr>
      </p:pic>
    </p:spTree>
    <p:extLst>
      <p:ext uri="{BB962C8B-B14F-4D97-AF65-F5344CB8AC3E}">
        <p14:creationId xmlns:p14="http://schemas.microsoft.com/office/powerpoint/2010/main" val="286473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A4319A4-358A-117D-744B-476EE6E9DA3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 y="0"/>
            <a:ext cx="12191996" cy="6864623"/>
          </a:xfrm>
          <a:prstGeom prst="rect">
            <a:avLst/>
          </a:prstGeom>
        </p:spPr>
      </p:pic>
      <p:sp>
        <p:nvSpPr>
          <p:cNvPr id="2" name="Title 1">
            <a:extLst>
              <a:ext uri="{FF2B5EF4-FFF2-40B4-BE49-F238E27FC236}">
                <a16:creationId xmlns:a16="http://schemas.microsoft.com/office/drawing/2014/main" id="{16DB6584-90D0-89D5-0A3E-86F82F0823C7}"/>
              </a:ext>
            </a:extLst>
          </p:cNvPr>
          <p:cNvSpPr>
            <a:spLocks noGrp="1"/>
          </p:cNvSpPr>
          <p:nvPr>
            <p:ph type="title" hasCustomPrompt="1"/>
          </p:nvPr>
        </p:nvSpPr>
        <p:spPr>
          <a:xfrm>
            <a:off x="831850" y="2949339"/>
            <a:ext cx="10515600" cy="1305311"/>
          </a:xfrm>
        </p:spPr>
        <p:txBody>
          <a:bodyPr anchor="t"/>
          <a:lstStyle>
            <a:lvl1pPr algn="ctr">
              <a:defRPr sz="6000" b="0">
                <a:solidFill>
                  <a:schemeClr val="bg1"/>
                </a:solidFill>
              </a:defRPr>
            </a:lvl1pPr>
          </a:lstStyle>
          <a:p>
            <a:r>
              <a:rPr lang="en-GB"/>
              <a:t>Breaker slide Title</a:t>
            </a:r>
            <a:endParaRPr lang="en-US"/>
          </a:p>
        </p:txBody>
      </p:sp>
      <p:sp>
        <p:nvSpPr>
          <p:cNvPr id="7" name="Date Placeholder 6">
            <a:extLst>
              <a:ext uri="{FF2B5EF4-FFF2-40B4-BE49-F238E27FC236}">
                <a16:creationId xmlns:a16="http://schemas.microsoft.com/office/drawing/2014/main" id="{2D1BF9B1-77C9-61A3-9FEA-C1364F487D81}"/>
              </a:ext>
            </a:extLst>
          </p:cNvPr>
          <p:cNvSpPr>
            <a:spLocks noGrp="1"/>
          </p:cNvSpPr>
          <p:nvPr>
            <p:ph type="dt" sz="half" idx="10"/>
          </p:nvPr>
        </p:nvSpPr>
        <p:spPr>
          <a:xfrm>
            <a:off x="452669" y="623193"/>
            <a:ext cx="2743200" cy="365125"/>
          </a:xfrm>
        </p:spPr>
        <p:txBody>
          <a:bodyPr/>
          <a:lstStyle>
            <a:lvl1pPr>
              <a:defRPr>
                <a:solidFill>
                  <a:schemeClr val="bg1"/>
                </a:solidFill>
              </a:defRPr>
            </a:lvl1pPr>
          </a:lstStyle>
          <a:p>
            <a:r>
              <a:rPr lang="en-GB" dirty="0"/>
              <a:t>17 November, 2023</a:t>
            </a:r>
            <a:endParaRPr lang="en-US" dirty="0"/>
          </a:p>
        </p:txBody>
      </p:sp>
      <p:pic>
        <p:nvPicPr>
          <p:cNvPr id="3" name="Picture 2">
            <a:extLst>
              <a:ext uri="{FF2B5EF4-FFF2-40B4-BE49-F238E27FC236}">
                <a16:creationId xmlns:a16="http://schemas.microsoft.com/office/drawing/2014/main" id="{4DC86AB2-CD26-8289-B8F4-151A056EF1DE}"/>
              </a:ext>
            </a:extLst>
          </p:cNvPr>
          <p:cNvPicPr>
            <a:picLocks noChangeAspect="1"/>
          </p:cNvPicPr>
          <p:nvPr userDrawn="1"/>
        </p:nvPicPr>
        <p:blipFill>
          <a:blip r:embed="rId3"/>
          <a:stretch>
            <a:fillRect/>
          </a:stretch>
        </p:blipFill>
        <p:spPr>
          <a:xfrm>
            <a:off x="407504" y="6150484"/>
            <a:ext cx="11409045" cy="486970"/>
          </a:xfrm>
          <a:prstGeom prst="rect">
            <a:avLst/>
          </a:prstGeom>
        </p:spPr>
      </p:pic>
    </p:spTree>
    <p:extLst>
      <p:ext uri="{BB962C8B-B14F-4D97-AF65-F5344CB8AC3E}">
        <p14:creationId xmlns:p14="http://schemas.microsoft.com/office/powerpoint/2010/main" val="4530066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Reverse Contrast 2/3">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CB55F70-6D9A-415C-82BE-CBDB3A3541E6}"/>
              </a:ext>
            </a:extLst>
          </p:cNvPr>
          <p:cNvGraphicFramePr>
            <a:graphicFrameLocks noChangeAspect="1"/>
          </p:cNvGraphicFramePr>
          <p:nvPr userDrawn="1">
            <p:custDataLst>
              <p:tags r:id="rId1"/>
            </p:custDataLst>
            <p:extLst>
              <p:ext uri="{D42A27DB-BD31-4B8C-83A1-F6EECF244321}">
                <p14:modId xmlns:p14="http://schemas.microsoft.com/office/powerpoint/2010/main" val="23328343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FCB55F70-6D9A-415C-82BE-CBDB3A3541E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7B8DBD3-5ABF-4E0A-9F2E-53C58888D156}"/>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0" y="0"/>
            <a:ext cx="436168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rgbClr val="000000"/>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rgbClr val="000000"/>
              </a:solidFill>
              <a:latin typeface="+mn-lt"/>
              <a:ea typeface="+mn-ea"/>
              <a:cs typeface="Arial" panose="020B0604020202020204" pitchFamily="34" charset="0"/>
            </a:endParaRPr>
          </a:p>
        </p:txBody>
      </p:sp>
      <p:sp>
        <p:nvSpPr>
          <p:cNvPr id="18" name="5. Source" hidden="1">
            <a:extLst>
              <a:ext uri="{FF2B5EF4-FFF2-40B4-BE49-F238E27FC236}">
                <a16:creationId xmlns:a16="http://schemas.microsoft.com/office/drawing/2014/main" id="{143701BF-655B-4E75-9AF7-14445CDB19BD}"/>
              </a:ext>
            </a:extLst>
          </p:cNvPr>
          <p:cNvSpPr txBox="1"/>
          <p:nvPr userDrawn="1">
            <p:custDataLst>
              <p:tags r:id="rId5"/>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solidFill>
                  <a:schemeClr val="tx1"/>
                </a:solidFill>
              </a:rPr>
              <a:t>Source: …</a:t>
            </a:r>
          </a:p>
        </p:txBody>
      </p:sp>
      <p:sp>
        <p:nvSpPr>
          <p:cNvPr id="10" name="1. On-page tracker">
            <a:extLst>
              <a:ext uri="{FF2B5EF4-FFF2-40B4-BE49-F238E27FC236}">
                <a16:creationId xmlns:a16="http://schemas.microsoft.com/office/drawing/2014/main" id="{6F53EF37-F1B6-47E2-A119-A2386F59B295}"/>
              </a:ext>
            </a:extLst>
          </p:cNvPr>
          <p:cNvSpPr>
            <a:spLocks noGrp="1"/>
          </p:cNvSpPr>
          <p:nvPr>
            <p:ph type="body" sz="quarter" idx="10" hasCustomPrompt="1"/>
            <p:custDataLst>
              <p:tags r:id="rId6"/>
            </p:custDataLst>
          </p:nvPr>
        </p:nvSpPr>
        <p:spPr>
          <a:xfrm>
            <a:off x="554735" y="41597"/>
            <a:ext cx="3465576" cy="123111"/>
          </a:xfrm>
          <a:prstGeom prst="rect">
            <a:avLst/>
          </a:prstGeom>
          <a:ln w="6350">
            <a:noFill/>
            <a:miter lim="800000"/>
          </a:ln>
        </p:spPr>
        <p:txBody>
          <a:bodyPr vert="horz" wrap="square" lIns="0" tIns="0" rIns="0" bIns="0" rtlCol="0">
            <a:noAutofit/>
          </a:bodyPr>
          <a:lstStyle>
            <a:lvl1pPr rtl="0">
              <a:defRPr lang="en-US" sz="800" b="0" dirty="0">
                <a:solidFill>
                  <a:schemeClr val="tx1"/>
                </a:solidFill>
                <a:cs typeface="+mn-cs"/>
              </a:defRPr>
            </a:lvl1pPr>
          </a:lstStyle>
          <a:p>
            <a:pPr lvl="0">
              <a:buNone/>
            </a:pPr>
            <a:r>
              <a:rPr lang="en-US"/>
              <a:t>Add tracker</a:t>
            </a:r>
          </a:p>
        </p:txBody>
      </p:sp>
      <p:sp>
        <p:nvSpPr>
          <p:cNvPr id="11" name="2. Slide Title">
            <a:extLst>
              <a:ext uri="{FF2B5EF4-FFF2-40B4-BE49-F238E27FC236}">
                <a16:creationId xmlns:a16="http://schemas.microsoft.com/office/drawing/2014/main" id="{A2A8C6A2-26B8-46D0-B6A4-4D8C91B2772E}"/>
              </a:ext>
            </a:extLst>
          </p:cNvPr>
          <p:cNvSpPr>
            <a:spLocks noGrp="1"/>
          </p:cNvSpPr>
          <p:nvPr>
            <p:ph type="title"/>
            <p:custDataLst>
              <p:tags r:id="rId7"/>
            </p:custDataLst>
          </p:nvPr>
        </p:nvSpPr>
        <p:spPr>
          <a:xfrm>
            <a:off x="554736" y="2744369"/>
            <a:ext cx="3465576" cy="769441"/>
          </a:xfrm>
          <a:prstGeom prst="rect">
            <a:avLst/>
          </a:prstGeom>
        </p:spPr>
        <p:txBody>
          <a:bodyPr vert="horz" wrap="square" anchor="b">
            <a:noAutofit/>
          </a:bodyPr>
          <a:lstStyle>
            <a:lvl1pPr algn="l" rtl="0">
              <a:defRPr>
                <a:solidFill>
                  <a:schemeClr val="tx1"/>
                </a:solidFill>
              </a:defRPr>
            </a:lvl1pPr>
          </a:lstStyle>
          <a:p>
            <a:r>
              <a:rPr lang="en-US"/>
              <a:t>Click to edit Master title style</a:t>
            </a:r>
          </a:p>
        </p:txBody>
      </p:sp>
      <p:sp>
        <p:nvSpPr>
          <p:cNvPr id="12" name="3. Subtitle">
            <a:extLst>
              <a:ext uri="{FF2B5EF4-FFF2-40B4-BE49-F238E27FC236}">
                <a16:creationId xmlns:a16="http://schemas.microsoft.com/office/drawing/2014/main" id="{63DE0353-99BC-4322-9D9F-E3C1556B87A4}"/>
              </a:ext>
            </a:extLst>
          </p:cNvPr>
          <p:cNvSpPr>
            <a:spLocks noGrp="1"/>
          </p:cNvSpPr>
          <p:nvPr>
            <p:ph type="subTitle" idx="1"/>
            <p:custDataLst>
              <p:tags r:id="rId8"/>
            </p:custDataLst>
          </p:nvPr>
        </p:nvSpPr>
        <p:spPr>
          <a:xfrm>
            <a:off x="554734" y="3659644"/>
            <a:ext cx="3465576" cy="246221"/>
          </a:xfrm>
          <a:prstGeom prst="rect">
            <a:avLst/>
          </a:prstGeom>
        </p:spPr>
        <p:txBody>
          <a:bodyPr wrap="square">
            <a:sp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pic>
        <p:nvPicPr>
          <p:cNvPr id="13" name="Picture 12">
            <a:extLst>
              <a:ext uri="{FF2B5EF4-FFF2-40B4-BE49-F238E27FC236}">
                <a16:creationId xmlns:a16="http://schemas.microsoft.com/office/drawing/2014/main" id="{4AFCE8E2-6A0A-415B-830E-6AE04FF12633}"/>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bwMode="ltGray">
          <a:xfrm>
            <a:off x="10333971" y="6427373"/>
            <a:ext cx="1080178" cy="231466"/>
          </a:xfrm>
          <a:prstGeom prst="rect">
            <a:avLst/>
          </a:prstGeom>
        </p:spPr>
      </p:pic>
    </p:spTree>
    <p:extLst>
      <p:ext uri="{BB962C8B-B14F-4D97-AF65-F5344CB8AC3E}">
        <p14:creationId xmlns:p14="http://schemas.microsoft.com/office/powerpoint/2010/main" val="8236347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Reverse Contrast 3/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B19533A-7C36-4239-BCB1-336E4EF4EA93}"/>
              </a:ext>
            </a:extLst>
          </p:cNvPr>
          <p:cNvGraphicFramePr>
            <a:graphicFrameLocks noChangeAspect="1"/>
          </p:cNvGraphicFramePr>
          <p:nvPr userDrawn="1">
            <p:custDataLst>
              <p:tags r:id="rId1"/>
            </p:custDataLst>
            <p:extLst>
              <p:ext uri="{D42A27DB-BD31-4B8C-83A1-F6EECF244321}">
                <p14:modId xmlns:p14="http://schemas.microsoft.com/office/powerpoint/2010/main" val="18286811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73" imgH="473" progId="TCLayout.ActiveDocument.1">
                  <p:embed/>
                </p:oleObj>
              </mc:Choice>
              <mc:Fallback>
                <p:oleObj name="think-cell Slide" r:id="rId10" imgW="473" imgH="473" progId="TCLayout.ActiveDocument.1">
                  <p:embed/>
                  <p:pic>
                    <p:nvPicPr>
                      <p:cNvPr id="3" name="Object 2" hidden="1">
                        <a:extLst>
                          <a:ext uri="{FF2B5EF4-FFF2-40B4-BE49-F238E27FC236}">
                            <a16:creationId xmlns:a16="http://schemas.microsoft.com/office/drawing/2014/main" id="{3B19533A-7C36-4239-BCB1-336E4EF4EA93}"/>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05418DB-2F6D-4E1E-889F-DE7C7630E9DF}"/>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22" name="RectangleLight">
            <a:extLst>
              <a:ext uri="{FF2B5EF4-FFF2-40B4-BE49-F238E27FC236}">
                <a16:creationId xmlns:a16="http://schemas.microsoft.com/office/drawing/2014/main" id="{65BA59B8-E166-40EF-A08B-73C27149A153}"/>
              </a:ext>
            </a:extLst>
          </p:cNvPr>
          <p:cNvSpPr/>
          <p:nvPr userDrawn="1">
            <p:custDataLst>
              <p:tags r:id="rId3"/>
            </p:custDataLst>
          </p:nvPr>
        </p:nvSpPr>
        <p:spPr bwMode="ltGray">
          <a:xfrm>
            <a:off x="0" y="0"/>
            <a:ext cx="341058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F0F0"/>
              </a:solidFill>
              <a:effectLst/>
              <a:uLnTx/>
              <a:uFillTx/>
              <a:latin typeface="Arial" panose="020B0604020202020204" pitchFamily="34" charset="0"/>
              <a:ea typeface="+mn-ea"/>
              <a:cs typeface="+mn-cs"/>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rgbClr val="000000"/>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endParaRPr>
          </a:p>
        </p:txBody>
      </p:sp>
      <p:sp>
        <p:nvSpPr>
          <p:cNvPr id="19" name="5. Source" hidden="1">
            <a:extLst>
              <a:ext uri="{FF2B5EF4-FFF2-40B4-BE49-F238E27FC236}">
                <a16:creationId xmlns:a16="http://schemas.microsoft.com/office/drawing/2014/main" id="{4F4B7457-0497-46CF-9E9B-69EB8E74CC15}"/>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9768EECA-1A03-46B2-B9BB-3C455A3710A4}"/>
              </a:ext>
            </a:extLst>
          </p:cNvPr>
          <p:cNvSpPr>
            <a:spLocks noGrp="1"/>
          </p:cNvSpPr>
          <p:nvPr>
            <p:ph type="body" sz="quarter" idx="10" hasCustomPrompt="1"/>
            <p:custDataLst>
              <p:tags r:id="rId6"/>
            </p:custDataLst>
          </p:nvPr>
        </p:nvSpPr>
        <p:spPr>
          <a:xfrm>
            <a:off x="554735" y="41597"/>
            <a:ext cx="2514600" cy="123111"/>
          </a:xfrm>
          <a:prstGeom prst="rect">
            <a:avLst/>
          </a:prstGeom>
          <a:ln w="6350">
            <a:noFill/>
            <a:miter lim="800000"/>
          </a:ln>
        </p:spPr>
        <p:txBody>
          <a:bodyPr vert="horz" wrap="square" lIns="0" tIns="0" rIns="0" bIns="0" rtlCol="0">
            <a:noAutofit/>
          </a:bodyPr>
          <a:lstStyle>
            <a:lvl1pPr rtl="0">
              <a:defRPr lang="en-US" sz="800" b="0" dirty="0">
                <a:solidFill>
                  <a:schemeClr val="tx1"/>
                </a:solidFill>
                <a:cs typeface="+mn-cs"/>
              </a:defRPr>
            </a:lvl1pPr>
          </a:lstStyle>
          <a:p>
            <a:pPr lvl="0">
              <a:buNone/>
            </a:pPr>
            <a:r>
              <a:rPr lang="en-US"/>
              <a:t>Add tracker</a:t>
            </a:r>
          </a:p>
        </p:txBody>
      </p:sp>
      <p:sp>
        <p:nvSpPr>
          <p:cNvPr id="11" name="2. Slide Title">
            <a:extLst>
              <a:ext uri="{FF2B5EF4-FFF2-40B4-BE49-F238E27FC236}">
                <a16:creationId xmlns:a16="http://schemas.microsoft.com/office/drawing/2014/main" id="{201E918A-7ADD-4595-9E5C-36C3D305CA4A}"/>
              </a:ext>
            </a:extLst>
          </p:cNvPr>
          <p:cNvSpPr>
            <a:spLocks noGrp="1"/>
          </p:cNvSpPr>
          <p:nvPr>
            <p:ph type="title"/>
            <p:custDataLst>
              <p:tags r:id="rId7"/>
            </p:custDataLst>
          </p:nvPr>
        </p:nvSpPr>
        <p:spPr>
          <a:xfrm>
            <a:off x="554736" y="2744369"/>
            <a:ext cx="2514600" cy="769441"/>
          </a:xfrm>
        </p:spPr>
        <p:txBody>
          <a:bodyPr vert="horz" anchor="b">
            <a:noAutofit/>
          </a:bodyPr>
          <a:lstStyle>
            <a:lvl1pPr rtl="0">
              <a:defRPr>
                <a:solidFill>
                  <a:schemeClr val="tx1"/>
                </a:solidFill>
              </a:defRPr>
            </a:lvl1pPr>
          </a:lstStyle>
          <a:p>
            <a:r>
              <a:rPr lang="en-US"/>
              <a:t>Click to edit Master title style</a:t>
            </a:r>
          </a:p>
        </p:txBody>
      </p:sp>
      <p:sp>
        <p:nvSpPr>
          <p:cNvPr id="12" name="3. Subtitle">
            <a:extLst>
              <a:ext uri="{FF2B5EF4-FFF2-40B4-BE49-F238E27FC236}">
                <a16:creationId xmlns:a16="http://schemas.microsoft.com/office/drawing/2014/main" id="{A0895B2F-2F72-4935-BC7F-BEA280D6C542}"/>
              </a:ext>
            </a:extLst>
          </p:cNvPr>
          <p:cNvSpPr>
            <a:spLocks noGrp="1"/>
          </p:cNvSpPr>
          <p:nvPr>
            <p:ph type="subTitle" idx="1"/>
            <p:custDataLst>
              <p:tags r:id="rId8"/>
            </p:custDataLst>
          </p:nvPr>
        </p:nvSpPr>
        <p:spPr>
          <a:xfrm>
            <a:off x="554736" y="3659644"/>
            <a:ext cx="2514600" cy="492443"/>
          </a:xfrm>
          <a:prstGeom prst="rect">
            <a:avLst/>
          </a:prstGeom>
        </p:spPr>
        <p:txBody>
          <a:bodyPr wrap="square">
            <a:sp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pic>
        <p:nvPicPr>
          <p:cNvPr id="13" name="Picture 12">
            <a:extLst>
              <a:ext uri="{FF2B5EF4-FFF2-40B4-BE49-F238E27FC236}">
                <a16:creationId xmlns:a16="http://schemas.microsoft.com/office/drawing/2014/main" id="{8AA2F9FB-DBF0-4BD4-BC12-627B08FBD08C}"/>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bwMode="ltGray">
          <a:xfrm>
            <a:off x="10333971" y="6427373"/>
            <a:ext cx="1080178" cy="231466"/>
          </a:xfrm>
          <a:prstGeom prst="rect">
            <a:avLst/>
          </a:prstGeom>
        </p:spPr>
      </p:pic>
    </p:spTree>
    <p:extLst>
      <p:ext uri="{BB962C8B-B14F-4D97-AF65-F5344CB8AC3E}">
        <p14:creationId xmlns:p14="http://schemas.microsoft.com/office/powerpoint/2010/main" val="31155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Contrast 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937BF69-DBBB-44FA-AA65-8999BD8B4E5F}"/>
              </a:ext>
            </a:extLst>
          </p:cNvPr>
          <p:cNvGraphicFramePr>
            <a:graphicFrameLocks noChangeAspect="1"/>
          </p:cNvGraphicFramePr>
          <p:nvPr userDrawn="1">
            <p:custDataLst>
              <p:tags r:id="rId1"/>
            </p:custDataLst>
            <p:extLst>
              <p:ext uri="{D42A27DB-BD31-4B8C-83A1-F6EECF244321}">
                <p14:modId xmlns:p14="http://schemas.microsoft.com/office/powerpoint/2010/main" val="5748816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D937BF69-DBBB-44FA-AA65-8999BD8B4E5F}"/>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440E0BC-D285-4CB0-BC8F-8E2C57BF2A20}"/>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3"/>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4"/>
            </p:custDataLst>
          </p:nvPr>
        </p:nvSpPr>
        <p:spPr>
          <a:xfrm>
            <a:off x="554736" y="941653"/>
            <a:ext cx="11082528" cy="384721"/>
          </a:xfrm>
        </p:spPr>
        <p:txBody>
          <a:bodyPr vert="horz">
            <a:spAutoFit/>
          </a:bodyPr>
          <a:lstStyle>
            <a:lvl1pPr rtl="0">
              <a:defRPr/>
            </a:lvl1pPr>
          </a:lstStyle>
          <a:p>
            <a:r>
              <a:rPr lang="en-US"/>
              <a:t>Click to edit Master title style</a:t>
            </a:r>
          </a:p>
        </p:txBody>
      </p:sp>
      <p:sp>
        <p:nvSpPr>
          <p:cNvPr id="10" name="5. Source" hidden="1">
            <a:extLst>
              <a:ext uri="{FF2B5EF4-FFF2-40B4-BE49-F238E27FC236}">
                <a16:creationId xmlns:a16="http://schemas.microsoft.com/office/drawing/2014/main" id="{67B1A162-B59D-4B89-B39B-FBDD9E751175}"/>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8" name="1. On-page tracker">
            <a:extLst>
              <a:ext uri="{FF2B5EF4-FFF2-40B4-BE49-F238E27FC236}">
                <a16:creationId xmlns:a16="http://schemas.microsoft.com/office/drawing/2014/main" id="{B5C5F547-1B1B-411D-99AF-7DE767A71F19}"/>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pic>
        <p:nvPicPr>
          <p:cNvPr id="11" name="Picture 10">
            <a:extLst>
              <a:ext uri="{FF2B5EF4-FFF2-40B4-BE49-F238E27FC236}">
                <a16:creationId xmlns:a16="http://schemas.microsoft.com/office/drawing/2014/main" id="{B7CC318B-CB4D-4A2B-A082-6F38D5B516E7}"/>
              </a:ext>
            </a:extLst>
          </p:cNvPr>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a:ext>
            </a:extLst>
          </a:blip>
          <a:stretch>
            <a:fillRect/>
          </a:stretch>
        </p:blipFill>
        <p:spPr bwMode="ltGray">
          <a:xfrm>
            <a:off x="10333971" y="6427373"/>
            <a:ext cx="1080178" cy="231466"/>
          </a:xfrm>
          <a:prstGeom prst="rect">
            <a:avLst/>
          </a:prstGeom>
        </p:spPr>
      </p:pic>
    </p:spTree>
    <p:extLst>
      <p:ext uri="{BB962C8B-B14F-4D97-AF65-F5344CB8AC3E}">
        <p14:creationId xmlns:p14="http://schemas.microsoft.com/office/powerpoint/2010/main" val="26470347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ontrast 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CD2BF5E-92A7-41C4-93AE-C72274D09CB7}"/>
              </a:ext>
            </a:extLst>
          </p:cNvPr>
          <p:cNvGraphicFramePr>
            <a:graphicFrameLocks noChangeAspect="1"/>
          </p:cNvGraphicFramePr>
          <p:nvPr userDrawn="1">
            <p:custDataLst>
              <p:tags r:id="rId1"/>
            </p:custDataLst>
            <p:extLst>
              <p:ext uri="{D42A27DB-BD31-4B8C-83A1-F6EECF244321}">
                <p14:modId xmlns:p14="http://schemas.microsoft.com/office/powerpoint/2010/main" val="7511019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7CD2BF5E-92A7-41C4-93AE-C72274D09CB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Slide Number">
            <a:extLst>
              <a:ext uri="{FF2B5EF4-FFF2-40B4-BE49-F238E27FC236}">
                <a16:creationId xmlns:a16="http://schemas.microsoft.com/office/drawing/2014/main" id="{4833D5AF-2A75-4978-AA54-00BA594BBA72}"/>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48684DB6-320C-4E95-A29C-791B412C8164}"/>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7" name="1. On-page tracker">
            <a:extLst>
              <a:ext uri="{FF2B5EF4-FFF2-40B4-BE49-F238E27FC236}">
                <a16:creationId xmlns:a16="http://schemas.microsoft.com/office/drawing/2014/main" id="{E9E206AB-587F-4AC2-9EF7-AA339899F4BB}"/>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pic>
        <p:nvPicPr>
          <p:cNvPr id="9" name="Picture 8">
            <a:extLst>
              <a:ext uri="{FF2B5EF4-FFF2-40B4-BE49-F238E27FC236}">
                <a16:creationId xmlns:a16="http://schemas.microsoft.com/office/drawing/2014/main" id="{9B3760A1-3AE1-4901-86B6-DED2A84F2A40}"/>
              </a:ext>
            </a:extLst>
          </p:cNvPr>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a:ext>
            </a:extLst>
          </a:blip>
          <a:stretch>
            <a:fillRect/>
          </a:stretch>
        </p:blipFill>
        <p:spPr bwMode="ltGray">
          <a:xfrm>
            <a:off x="10333971" y="6427373"/>
            <a:ext cx="1080178" cy="231466"/>
          </a:xfrm>
          <a:prstGeom prst="rect">
            <a:avLst/>
          </a:prstGeom>
        </p:spPr>
      </p:pic>
    </p:spTree>
    <p:extLst>
      <p:ext uri="{BB962C8B-B14F-4D97-AF65-F5344CB8AC3E}">
        <p14:creationId xmlns:p14="http://schemas.microsoft.com/office/powerpoint/2010/main" val="23617622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Contrast En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A9CF6F9-3F22-4C1D-8F1F-9500FF412228}"/>
              </a:ext>
            </a:extLst>
          </p:cNvPr>
          <p:cNvGraphicFramePr>
            <a:graphicFrameLocks noChangeAspect="1"/>
          </p:cNvGraphicFramePr>
          <p:nvPr userDrawn="1">
            <p:custDataLst>
              <p:tags r:id="rId1"/>
            </p:custDataLst>
            <p:extLst>
              <p:ext uri="{D42A27DB-BD31-4B8C-83A1-F6EECF244321}">
                <p14:modId xmlns:p14="http://schemas.microsoft.com/office/powerpoint/2010/main" val="27193874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2" name="Object 1" hidden="1">
                        <a:extLst>
                          <a:ext uri="{FF2B5EF4-FFF2-40B4-BE49-F238E27FC236}">
                            <a16:creationId xmlns:a16="http://schemas.microsoft.com/office/drawing/2014/main" id="{DA9CF6F9-3F22-4C1D-8F1F-9500FF41222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5. Source" hidden="1">
            <a:extLst>
              <a:ext uri="{FF2B5EF4-FFF2-40B4-BE49-F238E27FC236}">
                <a16:creationId xmlns:a16="http://schemas.microsoft.com/office/drawing/2014/main" id="{EED9D83D-9CC3-45F3-876D-CC42BC0B70E0}"/>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pic>
        <p:nvPicPr>
          <p:cNvPr id="5" name="Picture 4">
            <a:extLst>
              <a:ext uri="{FF2B5EF4-FFF2-40B4-BE49-F238E27FC236}">
                <a16:creationId xmlns:a16="http://schemas.microsoft.com/office/drawing/2014/main" id="{DEC70875-4DAC-4A6B-ADD8-7C7A0D3C0E67}"/>
              </a:ext>
            </a:extLst>
          </p:cNvPr>
          <p:cNvPicPr>
            <a:picLocks noChangeAspect="1"/>
          </p:cNvPicPr>
          <p:nvPr userDrawn="1"/>
        </p:nvPicPr>
        <p:blipFill>
          <a:blip r:embed="rId6">
            <a:extLst>
              <a:ext uri="{BEBA8EAE-BF5A-486C-A8C5-ECC9F3942E4B}">
                <a14:imgProps xmlns:a14="http://schemas.microsoft.com/office/drawing/2010/main">
                  <a14:imgLayer r:embed="rId7">
                    <a14:imgEffect>
                      <a14:brightnessContrast bright="100000"/>
                    </a14:imgEffect>
                  </a14:imgLayer>
                </a14:imgProps>
              </a:ext>
            </a:extLst>
          </a:blip>
          <a:stretch>
            <a:fillRect/>
          </a:stretch>
        </p:blipFill>
        <p:spPr bwMode="ltGray">
          <a:xfrm>
            <a:off x="4351861" y="3055257"/>
            <a:ext cx="3488278" cy="747486"/>
          </a:xfrm>
          <a:prstGeom prst="rect">
            <a:avLst/>
          </a:prstGeom>
        </p:spPr>
      </p:pic>
    </p:spTree>
    <p:extLst>
      <p:ext uri="{BB962C8B-B14F-4D97-AF65-F5344CB8AC3E}">
        <p14:creationId xmlns:p14="http://schemas.microsoft.com/office/powerpoint/2010/main" val="15035501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Contrast 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874AF67-BBA0-48F4-BB9F-52963443351B}"/>
              </a:ext>
            </a:extLst>
          </p:cNvPr>
          <p:cNvGraphicFramePr>
            <a:graphicFrameLocks noChangeAspect="1"/>
          </p:cNvGraphicFramePr>
          <p:nvPr userDrawn="1">
            <p:custDataLst>
              <p:tags r:id="rId1"/>
            </p:custDataLst>
            <p:extLst>
              <p:ext uri="{D42A27DB-BD31-4B8C-83A1-F6EECF244321}">
                <p14:modId xmlns:p14="http://schemas.microsoft.com/office/powerpoint/2010/main" val="38250556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3" name="Object 2" hidden="1">
                        <a:extLst>
                          <a:ext uri="{FF2B5EF4-FFF2-40B4-BE49-F238E27FC236}">
                            <a16:creationId xmlns:a16="http://schemas.microsoft.com/office/drawing/2014/main" id="{5874AF67-BBA0-48F4-BB9F-5296344335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22" name="Picture 21">
            <a:extLst>
              <a:ext uri="{FF2B5EF4-FFF2-40B4-BE49-F238E27FC236}">
                <a16:creationId xmlns:a16="http://schemas.microsoft.com/office/drawing/2014/main" id="{F5568F64-216B-431F-814D-AACB58310020}"/>
              </a:ext>
            </a:extLst>
          </p:cNvPr>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a:ext>
            </a:extLst>
          </a:blip>
          <a:stretch>
            <a:fillRect/>
          </a:stretch>
        </p:blipFill>
        <p:spPr bwMode="ltGray">
          <a:xfrm>
            <a:off x="566738" y="541606"/>
            <a:ext cx="2342236" cy="501906"/>
          </a:xfrm>
          <a:prstGeom prst="rect">
            <a:avLst/>
          </a:prstGeom>
        </p:spPr>
      </p:pic>
      <p:sp>
        <p:nvSpPr>
          <p:cNvPr id="29" name="Documenttype">
            <a:extLst>
              <a:ext uri="{FF2B5EF4-FFF2-40B4-BE49-F238E27FC236}">
                <a16:creationId xmlns:a16="http://schemas.microsoft.com/office/drawing/2014/main" id="{21242441-BCA6-4FAD-9724-C2EDE8CE2F09}"/>
              </a:ext>
            </a:extLst>
          </p:cNvPr>
          <p:cNvSpPr>
            <a:spLocks noGrp="1"/>
          </p:cNvSpPr>
          <p:nvPr>
            <p:ph type="body" sz="quarter" idx="13" hasCustomPrompt="1"/>
            <p:custDataLst>
              <p:tags r:id="rId2"/>
            </p:custDataLst>
          </p:nvPr>
        </p:nvSpPr>
        <p:spPr bwMode="ltGray">
          <a:xfrm>
            <a:off x="566737" y="6240955"/>
            <a:ext cx="5529263"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l">
              <a:defRPr lang="en-US" sz="1400" dirty="0">
                <a:solidFill>
                  <a:schemeClr val="tx1"/>
                </a:solidFill>
              </a:defRPr>
            </a:lvl1pPr>
          </a:lstStyle>
          <a:p>
            <a:pPr lvl="0">
              <a:buNone/>
            </a:pPr>
            <a:r>
              <a:rPr lang="en-US"/>
              <a:t>Edit date or title/role</a:t>
            </a:r>
          </a:p>
        </p:txBody>
      </p:sp>
      <p:sp>
        <p:nvSpPr>
          <p:cNvPr id="30" name="Subtitle">
            <a:extLst>
              <a:ext uri="{FF2B5EF4-FFF2-40B4-BE49-F238E27FC236}">
                <a16:creationId xmlns:a16="http://schemas.microsoft.com/office/drawing/2014/main" id="{D13C3014-7348-4737-9C9A-B82536AABA59}"/>
              </a:ext>
            </a:extLst>
          </p:cNvPr>
          <p:cNvSpPr>
            <a:spLocks noGrp="1"/>
          </p:cNvSpPr>
          <p:nvPr>
            <p:ph type="subTitle" idx="1" hasCustomPrompt="1"/>
            <p:custDataLst>
              <p:tags r:id="rId3"/>
            </p:custDataLst>
          </p:nvPr>
        </p:nvSpPr>
        <p:spPr bwMode="ltGray">
          <a:xfrm>
            <a:off x="566737" y="4577434"/>
            <a:ext cx="5529263" cy="55399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l">
              <a:defRPr lang="en-US" sz="1800" dirty="0">
                <a:solidFill>
                  <a:schemeClr val="tx1"/>
                </a:solidFill>
              </a:defRPr>
            </a:lvl1pPr>
          </a:lstStyle>
          <a:p>
            <a:pPr lvl="0">
              <a:buNone/>
            </a:pPr>
            <a:r>
              <a:rPr lang="en-US"/>
              <a:t>Click to edit </a:t>
            </a:r>
            <a:br>
              <a:rPr lang="en-US"/>
            </a:br>
            <a:r>
              <a:rPr lang="en-US"/>
              <a:t>Master subtitle style</a:t>
            </a:r>
          </a:p>
        </p:txBody>
      </p:sp>
      <p:sp>
        <p:nvSpPr>
          <p:cNvPr id="31" name="Title">
            <a:extLst>
              <a:ext uri="{FF2B5EF4-FFF2-40B4-BE49-F238E27FC236}">
                <a16:creationId xmlns:a16="http://schemas.microsoft.com/office/drawing/2014/main" id="{A7895A66-B7B0-4A21-BEF2-8AB85FF2BF97}"/>
              </a:ext>
            </a:extLst>
          </p:cNvPr>
          <p:cNvSpPr>
            <a:spLocks noGrp="1"/>
          </p:cNvSpPr>
          <p:nvPr>
            <p:ph type="title" hasCustomPrompt="1"/>
            <p:custDataLst>
              <p:tags r:id="rId4"/>
            </p:custDataLst>
          </p:nvPr>
        </p:nvSpPr>
        <p:spPr bwMode="ltGray">
          <a:xfrm>
            <a:off x="566737" y="1595852"/>
            <a:ext cx="5529263" cy="184665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l">
              <a:defRPr lang="en-US" sz="4000" b="1" dirty="0">
                <a:solidFill>
                  <a:schemeClr val="tx1"/>
                </a:solidFill>
              </a:defRPr>
            </a:lvl1pPr>
          </a:lstStyle>
          <a:p>
            <a:pPr lvl="0"/>
            <a:r>
              <a:rPr lang="en-US"/>
              <a:t>Click to </a:t>
            </a:r>
            <a:br>
              <a:rPr lang="en-US"/>
            </a:br>
            <a:r>
              <a:rPr lang="en-US"/>
              <a:t>edit Master </a:t>
            </a:r>
            <a:br>
              <a:rPr lang="en-US"/>
            </a:br>
            <a:r>
              <a:rPr lang="en-US"/>
              <a:t>title style</a:t>
            </a:r>
          </a:p>
        </p:txBody>
      </p:sp>
      <p:pic>
        <p:nvPicPr>
          <p:cNvPr id="10" name="Picture 9">
            <a:extLst>
              <a:ext uri="{FF2B5EF4-FFF2-40B4-BE49-F238E27FC236}">
                <a16:creationId xmlns:a16="http://schemas.microsoft.com/office/drawing/2014/main" id="{332DF425-F786-42FA-B99F-C91E2BFF6E68}"/>
              </a:ext>
            </a:extLst>
          </p:cNvPr>
          <p:cNvPicPr>
            <a:picLocks/>
          </p:cNvPicPr>
          <p:nvPr userDrawn="1"/>
        </p:nvPicPr>
        <p:blipFill rotWithShape="1">
          <a:blip r:embed="rId10">
            <a:extLst>
              <a:ext uri="{28A0092B-C50C-407E-A947-70E740481C1C}">
                <a14:useLocalDpi xmlns:a14="http://schemas.microsoft.com/office/drawing/2010/main"/>
              </a:ext>
            </a:extLst>
          </a:blip>
          <a:srcRect/>
          <a:stretch/>
        </p:blipFill>
        <p:spPr>
          <a:xfrm>
            <a:off x="6591301" y="-9524"/>
            <a:ext cx="5600700" cy="6867523"/>
          </a:xfrm>
          <a:prstGeom prst="rect">
            <a:avLst/>
          </a:prstGeom>
        </p:spPr>
      </p:pic>
      <p:cxnSp>
        <p:nvCxnSpPr>
          <p:cNvPr id="11" name="Straight Connector 10">
            <a:extLst>
              <a:ext uri="{FF2B5EF4-FFF2-40B4-BE49-F238E27FC236}">
                <a16:creationId xmlns:a16="http://schemas.microsoft.com/office/drawing/2014/main" id="{A6FCF5D0-960E-4697-9CEC-4A63851BE47D}"/>
              </a:ext>
            </a:extLst>
          </p:cNvPr>
          <p:cNvCxnSpPr>
            <a:cxnSpLocks/>
          </p:cNvCxnSpPr>
          <p:nvPr userDrawn="1"/>
        </p:nvCxnSpPr>
        <p:spPr bwMode="ltGray">
          <a:xfrm flipV="1">
            <a:off x="6464300" y="89099"/>
            <a:ext cx="0" cy="6679803"/>
          </a:xfrm>
          <a:prstGeom prst="line">
            <a:avLst/>
          </a:prstGeom>
          <a:ln w="6350" cap="flat">
            <a:solidFill>
              <a:schemeClr val="accent2"/>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589F2D8D-2755-499E-AF03-8B07FCCC4D0C}"/>
              </a:ext>
            </a:extLst>
          </p:cNvPr>
          <p:cNvSpPr>
            <a:spLocks/>
          </p:cNvSpPr>
          <p:nvPr userDrawn="1"/>
        </p:nvSpPr>
        <p:spPr bwMode="ltGray">
          <a:xfrm>
            <a:off x="6700816" y="109506"/>
            <a:ext cx="5381670" cy="6638987"/>
          </a:xfrm>
          <a:prstGeom prst="rect">
            <a:avLst/>
          </a:prstGeom>
          <a:noFill/>
          <a:ln w="3810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spTree>
    <p:extLst>
      <p:ext uri="{BB962C8B-B14F-4D97-AF65-F5344CB8AC3E}">
        <p14:creationId xmlns:p14="http://schemas.microsoft.com/office/powerpoint/2010/main" val="13244408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3_Contrast 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874AF67-BBA0-48F4-BB9F-52963443351B}"/>
              </a:ext>
            </a:extLst>
          </p:cNvPr>
          <p:cNvGraphicFramePr>
            <a:graphicFrameLocks noChangeAspect="1"/>
          </p:cNvGraphicFramePr>
          <p:nvPr userDrawn="1">
            <p:custDataLst>
              <p:tags r:id="rId1"/>
            </p:custDataLst>
            <p:extLst>
              <p:ext uri="{D42A27DB-BD31-4B8C-83A1-F6EECF244321}">
                <p14:modId xmlns:p14="http://schemas.microsoft.com/office/powerpoint/2010/main" val="24449293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3" name="Object 2" hidden="1">
                        <a:extLst>
                          <a:ext uri="{FF2B5EF4-FFF2-40B4-BE49-F238E27FC236}">
                            <a16:creationId xmlns:a16="http://schemas.microsoft.com/office/drawing/2014/main" id="{5874AF67-BBA0-48F4-BB9F-5296344335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15" name="Picture 14">
            <a:extLst>
              <a:ext uri="{FF2B5EF4-FFF2-40B4-BE49-F238E27FC236}">
                <a16:creationId xmlns:a16="http://schemas.microsoft.com/office/drawing/2014/main" id="{0D829941-FF31-4CA8-8B7A-CC8FDB2AD8A0}"/>
              </a:ext>
            </a:extLst>
          </p:cNvPr>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a:ext>
            </a:extLst>
          </a:blip>
          <a:stretch>
            <a:fillRect/>
          </a:stretch>
        </p:blipFill>
        <p:spPr bwMode="ltGray">
          <a:xfrm>
            <a:off x="566738" y="541606"/>
            <a:ext cx="2342236" cy="501906"/>
          </a:xfrm>
          <a:prstGeom prst="rect">
            <a:avLst/>
          </a:prstGeom>
        </p:spPr>
      </p:pic>
      <p:sp>
        <p:nvSpPr>
          <p:cNvPr id="26" name="Documenttype">
            <a:extLst>
              <a:ext uri="{FF2B5EF4-FFF2-40B4-BE49-F238E27FC236}">
                <a16:creationId xmlns:a16="http://schemas.microsoft.com/office/drawing/2014/main" id="{A4E4C76D-1DD4-4AD2-B5CD-5E505A4E09BC}"/>
              </a:ext>
            </a:extLst>
          </p:cNvPr>
          <p:cNvSpPr>
            <a:spLocks noGrp="1"/>
          </p:cNvSpPr>
          <p:nvPr>
            <p:ph type="body" sz="quarter" idx="13" hasCustomPrompt="1"/>
            <p:custDataLst>
              <p:tags r:id="rId2"/>
            </p:custDataLst>
          </p:nvPr>
        </p:nvSpPr>
        <p:spPr bwMode="ltGray">
          <a:xfrm>
            <a:off x="566737" y="6240955"/>
            <a:ext cx="5770561"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l">
              <a:defRPr lang="en-US" sz="1400" dirty="0">
                <a:solidFill>
                  <a:schemeClr val="tx1"/>
                </a:solidFill>
              </a:defRPr>
            </a:lvl1pPr>
          </a:lstStyle>
          <a:p>
            <a:pPr lvl="0">
              <a:buNone/>
            </a:pPr>
            <a:r>
              <a:rPr lang="en-US"/>
              <a:t>Edit date or title/role</a:t>
            </a:r>
          </a:p>
        </p:txBody>
      </p:sp>
      <p:sp>
        <p:nvSpPr>
          <p:cNvPr id="27" name="Subtitle">
            <a:extLst>
              <a:ext uri="{FF2B5EF4-FFF2-40B4-BE49-F238E27FC236}">
                <a16:creationId xmlns:a16="http://schemas.microsoft.com/office/drawing/2014/main" id="{21E0FDEA-5E3A-424B-9A56-45882A0A1BA7}"/>
              </a:ext>
            </a:extLst>
          </p:cNvPr>
          <p:cNvSpPr>
            <a:spLocks noGrp="1"/>
          </p:cNvSpPr>
          <p:nvPr>
            <p:ph type="subTitle" idx="1" hasCustomPrompt="1"/>
            <p:custDataLst>
              <p:tags r:id="rId3"/>
            </p:custDataLst>
          </p:nvPr>
        </p:nvSpPr>
        <p:spPr bwMode="ltGray">
          <a:xfrm>
            <a:off x="566737" y="4577434"/>
            <a:ext cx="5770561" cy="55399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l">
              <a:defRPr lang="en-US" sz="1800" dirty="0">
                <a:solidFill>
                  <a:schemeClr val="tx1"/>
                </a:solidFill>
              </a:defRPr>
            </a:lvl1pPr>
          </a:lstStyle>
          <a:p>
            <a:pPr lvl="0">
              <a:buNone/>
            </a:pPr>
            <a:r>
              <a:rPr lang="en-US"/>
              <a:t>Click to edit </a:t>
            </a:r>
            <a:br>
              <a:rPr lang="en-US"/>
            </a:br>
            <a:r>
              <a:rPr lang="en-US"/>
              <a:t>Master subtitle style</a:t>
            </a:r>
          </a:p>
        </p:txBody>
      </p:sp>
      <p:sp>
        <p:nvSpPr>
          <p:cNvPr id="28" name="Title">
            <a:extLst>
              <a:ext uri="{FF2B5EF4-FFF2-40B4-BE49-F238E27FC236}">
                <a16:creationId xmlns:a16="http://schemas.microsoft.com/office/drawing/2014/main" id="{6F514756-DCF6-4D33-8247-8981670E7D98}"/>
              </a:ext>
            </a:extLst>
          </p:cNvPr>
          <p:cNvSpPr>
            <a:spLocks noGrp="1"/>
          </p:cNvSpPr>
          <p:nvPr>
            <p:ph type="title" hasCustomPrompt="1"/>
            <p:custDataLst>
              <p:tags r:id="rId4"/>
            </p:custDataLst>
          </p:nvPr>
        </p:nvSpPr>
        <p:spPr bwMode="ltGray">
          <a:xfrm>
            <a:off x="566737" y="1595852"/>
            <a:ext cx="5770561" cy="184665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l">
              <a:defRPr lang="en-US" sz="4000" b="1" dirty="0">
                <a:solidFill>
                  <a:schemeClr val="tx1"/>
                </a:solidFill>
              </a:defRPr>
            </a:lvl1pPr>
          </a:lstStyle>
          <a:p>
            <a:pPr lvl="0"/>
            <a:r>
              <a:rPr lang="en-US"/>
              <a:t>Click to </a:t>
            </a:r>
            <a:br>
              <a:rPr lang="en-US"/>
            </a:br>
            <a:r>
              <a:rPr lang="en-US"/>
              <a:t>edit Master </a:t>
            </a:r>
            <a:br>
              <a:rPr lang="en-US"/>
            </a:br>
            <a:r>
              <a:rPr lang="en-US"/>
              <a:t>title style</a:t>
            </a:r>
          </a:p>
        </p:txBody>
      </p:sp>
      <p:pic>
        <p:nvPicPr>
          <p:cNvPr id="12" name="Picture 11">
            <a:extLst>
              <a:ext uri="{FF2B5EF4-FFF2-40B4-BE49-F238E27FC236}">
                <a16:creationId xmlns:a16="http://schemas.microsoft.com/office/drawing/2014/main" id="{07819116-798B-4F6E-9D80-8CA7817DD527}"/>
              </a:ext>
            </a:extLst>
          </p:cNvPr>
          <p:cNvPicPr>
            <a:picLocks/>
          </p:cNvPicPr>
          <p:nvPr userDrawn="1"/>
        </p:nvPicPr>
        <p:blipFill rotWithShape="1">
          <a:blip r:embed="rId10" cstate="email">
            <a:extLst>
              <a:ext uri="{28A0092B-C50C-407E-A947-70E740481C1C}">
                <a14:useLocalDpi xmlns:a14="http://schemas.microsoft.com/office/drawing/2010/main"/>
              </a:ext>
            </a:extLst>
          </a:blip>
          <a:srcRect/>
          <a:stretch/>
        </p:blipFill>
        <p:spPr>
          <a:xfrm>
            <a:off x="6591301" y="-9524"/>
            <a:ext cx="5600700" cy="6867523"/>
          </a:xfrm>
          <a:prstGeom prst="rect">
            <a:avLst/>
          </a:prstGeom>
        </p:spPr>
      </p:pic>
      <p:sp>
        <p:nvSpPr>
          <p:cNvPr id="13" name="Rectangle 12">
            <a:extLst>
              <a:ext uri="{FF2B5EF4-FFF2-40B4-BE49-F238E27FC236}">
                <a16:creationId xmlns:a16="http://schemas.microsoft.com/office/drawing/2014/main" id="{A286741C-3C4A-40F5-9879-9B63F92505FE}"/>
              </a:ext>
            </a:extLst>
          </p:cNvPr>
          <p:cNvSpPr>
            <a:spLocks/>
          </p:cNvSpPr>
          <p:nvPr userDrawn="1"/>
        </p:nvSpPr>
        <p:spPr>
          <a:xfrm>
            <a:off x="6591301" y="-1"/>
            <a:ext cx="103420" cy="6858001"/>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spTree>
    <p:extLst>
      <p:ext uri="{BB962C8B-B14F-4D97-AF65-F5344CB8AC3E}">
        <p14:creationId xmlns:p14="http://schemas.microsoft.com/office/powerpoint/2010/main" val="42934286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1_Contrast 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874AF67-BBA0-48F4-BB9F-52963443351B}"/>
              </a:ext>
            </a:extLst>
          </p:cNvPr>
          <p:cNvGraphicFramePr>
            <a:graphicFrameLocks noChangeAspect="1"/>
          </p:cNvGraphicFramePr>
          <p:nvPr userDrawn="1">
            <p:custDataLst>
              <p:tags r:id="rId1"/>
            </p:custDataLst>
            <p:extLst>
              <p:ext uri="{D42A27DB-BD31-4B8C-83A1-F6EECF244321}">
                <p14:modId xmlns:p14="http://schemas.microsoft.com/office/powerpoint/2010/main" val="35915519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3" name="Object 2" hidden="1">
                        <a:extLst>
                          <a:ext uri="{FF2B5EF4-FFF2-40B4-BE49-F238E27FC236}">
                            <a16:creationId xmlns:a16="http://schemas.microsoft.com/office/drawing/2014/main" id="{5874AF67-BBA0-48F4-BB9F-5296344335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FFD811C7-78A7-40EC-921D-C6DE44098C7F}"/>
              </a:ext>
            </a:extLst>
          </p:cNvPr>
          <p:cNvPicPr>
            <a:picLocks/>
          </p:cNvPicPr>
          <p:nvPr userDrawn="1"/>
        </p:nvPicPr>
        <p:blipFill rotWithShape="1">
          <a:blip r:embed="rId8" cstate="email">
            <a:extLst>
              <a:ext uri="{28A0092B-C50C-407E-A947-70E740481C1C}">
                <a14:useLocalDpi xmlns:a14="http://schemas.microsoft.com/office/drawing/2010/main"/>
              </a:ext>
            </a:extLst>
          </a:blip>
          <a:srcRect/>
          <a:stretch/>
        </p:blipFill>
        <p:spPr>
          <a:xfrm>
            <a:off x="6591301" y="-9524"/>
            <a:ext cx="5600700" cy="6867523"/>
          </a:xfrm>
          <a:prstGeom prst="rect">
            <a:avLst/>
          </a:prstGeom>
        </p:spPr>
      </p:pic>
      <p:pic>
        <p:nvPicPr>
          <p:cNvPr id="8" name="Picture 7">
            <a:extLst>
              <a:ext uri="{FF2B5EF4-FFF2-40B4-BE49-F238E27FC236}">
                <a16:creationId xmlns:a16="http://schemas.microsoft.com/office/drawing/2014/main" id="{B8D0D0C5-752E-4BB0-8F36-BDBCDBB96898}"/>
              </a:ext>
            </a:extLst>
          </p:cNvPr>
          <p:cNvPicPr>
            <a:picLocks noChangeAspect="1"/>
          </p:cNvPicPr>
          <p:nvPr userDrawn="1"/>
        </p:nvPicPr>
        <p:blipFill>
          <a:blip r:embed="rId9" cstate="email">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a:ext>
            </a:extLst>
          </a:blip>
          <a:stretch>
            <a:fillRect/>
          </a:stretch>
        </p:blipFill>
        <p:spPr bwMode="ltGray">
          <a:xfrm>
            <a:off x="566738" y="541606"/>
            <a:ext cx="2342236" cy="501906"/>
          </a:xfrm>
          <a:prstGeom prst="rect">
            <a:avLst/>
          </a:prstGeom>
        </p:spPr>
      </p:pic>
      <p:sp>
        <p:nvSpPr>
          <p:cNvPr id="9" name="Documenttype">
            <a:extLst>
              <a:ext uri="{FF2B5EF4-FFF2-40B4-BE49-F238E27FC236}">
                <a16:creationId xmlns:a16="http://schemas.microsoft.com/office/drawing/2014/main" id="{C694495F-F59F-4DC6-8E68-ED716C5790F2}"/>
              </a:ext>
            </a:extLst>
          </p:cNvPr>
          <p:cNvSpPr>
            <a:spLocks noGrp="1"/>
          </p:cNvSpPr>
          <p:nvPr>
            <p:ph type="body" sz="quarter" idx="13" hasCustomPrompt="1"/>
            <p:custDataLst>
              <p:tags r:id="rId2"/>
            </p:custDataLst>
          </p:nvPr>
        </p:nvSpPr>
        <p:spPr bwMode="ltGray">
          <a:xfrm>
            <a:off x="566737" y="6240955"/>
            <a:ext cx="5770561"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l">
              <a:defRPr lang="en-US" sz="1400" dirty="0">
                <a:solidFill>
                  <a:schemeClr val="tx1"/>
                </a:solidFill>
              </a:defRPr>
            </a:lvl1pPr>
          </a:lstStyle>
          <a:p>
            <a:pPr lvl="0">
              <a:buNone/>
            </a:pPr>
            <a:r>
              <a:rPr lang="en-US"/>
              <a:t>Edit date or title/role</a:t>
            </a:r>
          </a:p>
        </p:txBody>
      </p:sp>
      <p:sp>
        <p:nvSpPr>
          <p:cNvPr id="11" name="Subtitle">
            <a:extLst>
              <a:ext uri="{FF2B5EF4-FFF2-40B4-BE49-F238E27FC236}">
                <a16:creationId xmlns:a16="http://schemas.microsoft.com/office/drawing/2014/main" id="{872101BA-5182-4B67-B9E6-844CDC417BF3}"/>
              </a:ext>
            </a:extLst>
          </p:cNvPr>
          <p:cNvSpPr>
            <a:spLocks noGrp="1"/>
          </p:cNvSpPr>
          <p:nvPr>
            <p:ph type="subTitle" idx="1" hasCustomPrompt="1"/>
            <p:custDataLst>
              <p:tags r:id="rId3"/>
            </p:custDataLst>
          </p:nvPr>
        </p:nvSpPr>
        <p:spPr bwMode="ltGray">
          <a:xfrm>
            <a:off x="566737" y="4577434"/>
            <a:ext cx="5770561" cy="55399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l">
              <a:defRPr lang="en-US" sz="1800" dirty="0">
                <a:solidFill>
                  <a:schemeClr val="tx1"/>
                </a:solidFill>
              </a:defRPr>
            </a:lvl1pPr>
          </a:lstStyle>
          <a:p>
            <a:pPr lvl="0">
              <a:buNone/>
            </a:pPr>
            <a:r>
              <a:rPr lang="en-US"/>
              <a:t>Click to edit </a:t>
            </a:r>
            <a:br>
              <a:rPr lang="en-US"/>
            </a:br>
            <a:r>
              <a:rPr lang="en-US"/>
              <a:t>Master subtitle style</a:t>
            </a:r>
          </a:p>
        </p:txBody>
      </p:sp>
      <p:sp>
        <p:nvSpPr>
          <p:cNvPr id="12" name="Title">
            <a:extLst>
              <a:ext uri="{FF2B5EF4-FFF2-40B4-BE49-F238E27FC236}">
                <a16:creationId xmlns:a16="http://schemas.microsoft.com/office/drawing/2014/main" id="{87A489D3-4217-4E2F-95B5-FAD43E7C1F59}"/>
              </a:ext>
            </a:extLst>
          </p:cNvPr>
          <p:cNvSpPr>
            <a:spLocks noGrp="1"/>
          </p:cNvSpPr>
          <p:nvPr>
            <p:ph type="title" hasCustomPrompt="1"/>
            <p:custDataLst>
              <p:tags r:id="rId4"/>
            </p:custDataLst>
          </p:nvPr>
        </p:nvSpPr>
        <p:spPr bwMode="ltGray">
          <a:xfrm>
            <a:off x="566737" y="1595852"/>
            <a:ext cx="5770561" cy="184665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l">
              <a:defRPr lang="en-US" sz="4000" b="1" dirty="0">
                <a:solidFill>
                  <a:schemeClr val="tx1"/>
                </a:solidFill>
              </a:defRPr>
            </a:lvl1pPr>
          </a:lstStyle>
          <a:p>
            <a:pPr lvl="0"/>
            <a:r>
              <a:rPr lang="en-US"/>
              <a:t>Click to </a:t>
            </a:r>
            <a:br>
              <a:rPr lang="en-US"/>
            </a:br>
            <a:r>
              <a:rPr lang="en-US"/>
              <a:t>edit Master </a:t>
            </a:r>
            <a:br>
              <a:rPr lang="en-US"/>
            </a:br>
            <a:r>
              <a:rPr lang="en-US"/>
              <a:t>title style</a:t>
            </a:r>
          </a:p>
        </p:txBody>
      </p:sp>
      <p:cxnSp>
        <p:nvCxnSpPr>
          <p:cNvPr id="17" name="Straight Connector 16">
            <a:extLst>
              <a:ext uri="{FF2B5EF4-FFF2-40B4-BE49-F238E27FC236}">
                <a16:creationId xmlns:a16="http://schemas.microsoft.com/office/drawing/2014/main" id="{888D419A-C2BD-410E-B6C1-47DCA07CA2B4}"/>
              </a:ext>
            </a:extLst>
          </p:cNvPr>
          <p:cNvCxnSpPr>
            <a:cxnSpLocks/>
          </p:cNvCxnSpPr>
          <p:nvPr userDrawn="1"/>
        </p:nvCxnSpPr>
        <p:spPr bwMode="ltGray">
          <a:xfrm flipV="1">
            <a:off x="6464300" y="89099"/>
            <a:ext cx="0" cy="6679803"/>
          </a:xfrm>
          <a:prstGeom prst="line">
            <a:avLst/>
          </a:prstGeom>
          <a:ln w="6350" cap="flat">
            <a:solidFill>
              <a:schemeClr val="accent2"/>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A018BC53-7D9D-48F0-881E-72B5DCE010AB}"/>
              </a:ext>
            </a:extLst>
          </p:cNvPr>
          <p:cNvSpPr>
            <a:spLocks/>
          </p:cNvSpPr>
          <p:nvPr userDrawn="1"/>
        </p:nvSpPr>
        <p:spPr bwMode="ltGray">
          <a:xfrm>
            <a:off x="6700816" y="109506"/>
            <a:ext cx="5381670" cy="6638987"/>
          </a:xfrm>
          <a:prstGeom prst="rect">
            <a:avLst/>
          </a:prstGeom>
          <a:noFill/>
          <a:ln w="3810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spTree>
    <p:extLst>
      <p:ext uri="{BB962C8B-B14F-4D97-AF65-F5344CB8AC3E}">
        <p14:creationId xmlns:p14="http://schemas.microsoft.com/office/powerpoint/2010/main" val="17347050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2_Contrast 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874AF67-BBA0-48F4-BB9F-52963443351B}"/>
              </a:ext>
            </a:extLst>
          </p:cNvPr>
          <p:cNvGraphicFramePr>
            <a:graphicFrameLocks noChangeAspect="1"/>
          </p:cNvGraphicFramePr>
          <p:nvPr userDrawn="1">
            <p:custDataLst>
              <p:tags r:id="rId1"/>
            </p:custDataLst>
            <p:extLst>
              <p:ext uri="{D42A27DB-BD31-4B8C-83A1-F6EECF244321}">
                <p14:modId xmlns:p14="http://schemas.microsoft.com/office/powerpoint/2010/main" val="18701276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3" name="Object 2" hidden="1">
                        <a:extLst>
                          <a:ext uri="{FF2B5EF4-FFF2-40B4-BE49-F238E27FC236}">
                            <a16:creationId xmlns:a16="http://schemas.microsoft.com/office/drawing/2014/main" id="{5874AF67-BBA0-48F4-BB9F-5296344335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2" name="Freeform 20">
            <a:extLst>
              <a:ext uri="{FF2B5EF4-FFF2-40B4-BE49-F238E27FC236}">
                <a16:creationId xmlns:a16="http://schemas.microsoft.com/office/drawing/2014/main" id="{A797787D-1D14-434A-8707-FA4DCF9F0685}"/>
              </a:ext>
            </a:extLst>
          </p:cNvPr>
          <p:cNvSpPr/>
          <p:nvPr userDrawn="1"/>
        </p:nvSpPr>
        <p:spPr>
          <a:xfrm rot="2700000">
            <a:off x="10592009" y="545723"/>
            <a:ext cx="3082964" cy="2917480"/>
          </a:xfrm>
          <a:custGeom>
            <a:avLst/>
            <a:gdLst>
              <a:gd name="connsiteX0" fmla="*/ 0 w 3082964"/>
              <a:gd name="connsiteY0" fmla="*/ 165484 h 2917480"/>
              <a:gd name="connsiteX1" fmla="*/ 165484 w 3082964"/>
              <a:gd name="connsiteY1" fmla="*/ 0 h 2917480"/>
              <a:gd name="connsiteX2" fmla="*/ 585823 w 3082964"/>
              <a:gd name="connsiteY2" fmla="*/ 420339 h 2917480"/>
              <a:gd name="connsiteX3" fmla="*/ 585823 w 3082964"/>
              <a:gd name="connsiteY3" fmla="*/ 2331657 h 2917480"/>
              <a:gd name="connsiteX4" fmla="*/ 2497141 w 3082964"/>
              <a:gd name="connsiteY4" fmla="*/ 2331657 h 2917480"/>
              <a:gd name="connsiteX5" fmla="*/ 3082964 w 3082964"/>
              <a:gd name="connsiteY5" fmla="*/ 2917480 h 2917480"/>
              <a:gd name="connsiteX6" fmla="*/ 0 w 3082964"/>
              <a:gd name="connsiteY6" fmla="*/ 2917480 h 2917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2964" h="2917480">
                <a:moveTo>
                  <a:pt x="0" y="165484"/>
                </a:moveTo>
                <a:lnTo>
                  <a:pt x="165484" y="0"/>
                </a:lnTo>
                <a:lnTo>
                  <a:pt x="585823" y="420339"/>
                </a:lnTo>
                <a:lnTo>
                  <a:pt x="585823" y="2331657"/>
                </a:lnTo>
                <a:lnTo>
                  <a:pt x="2497141" y="2331657"/>
                </a:lnTo>
                <a:lnTo>
                  <a:pt x="3082964" y="2917480"/>
                </a:lnTo>
                <a:lnTo>
                  <a:pt x="0" y="2917480"/>
                </a:lnTo>
                <a:close/>
              </a:path>
            </a:pathLst>
          </a:custGeom>
          <a:solidFill>
            <a:srgbClr val="838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Freeform 21">
            <a:extLst>
              <a:ext uri="{FF2B5EF4-FFF2-40B4-BE49-F238E27FC236}">
                <a16:creationId xmlns:a16="http://schemas.microsoft.com/office/drawing/2014/main" id="{5D1A121F-8AD9-40B0-968F-D89B8BD7526A}"/>
              </a:ext>
            </a:extLst>
          </p:cNvPr>
          <p:cNvSpPr/>
          <p:nvPr userDrawn="1"/>
        </p:nvSpPr>
        <p:spPr>
          <a:xfrm rot="8100000">
            <a:off x="11624329" y="2079046"/>
            <a:ext cx="840500" cy="423534"/>
          </a:xfrm>
          <a:custGeom>
            <a:avLst/>
            <a:gdLst>
              <a:gd name="connsiteX0" fmla="*/ 0 w 840500"/>
              <a:gd name="connsiteY0" fmla="*/ 423534 h 423534"/>
              <a:gd name="connsiteX1" fmla="*/ 423534 w 840500"/>
              <a:gd name="connsiteY1" fmla="*/ 0 h 423534"/>
              <a:gd name="connsiteX2" fmla="*/ 627940 w 840500"/>
              <a:gd name="connsiteY2" fmla="*/ 0 h 423534"/>
              <a:gd name="connsiteX3" fmla="*/ 840500 w 840500"/>
              <a:gd name="connsiteY3" fmla="*/ 211767 h 423534"/>
              <a:gd name="connsiteX4" fmla="*/ 627940 w 840500"/>
              <a:gd name="connsiteY4" fmla="*/ 423534 h 423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0500" h="423534">
                <a:moveTo>
                  <a:pt x="0" y="423534"/>
                </a:moveTo>
                <a:lnTo>
                  <a:pt x="423534" y="0"/>
                </a:lnTo>
                <a:lnTo>
                  <a:pt x="627940" y="0"/>
                </a:lnTo>
                <a:cubicBezTo>
                  <a:pt x="745322" y="0"/>
                  <a:pt x="840500" y="94805"/>
                  <a:pt x="840500" y="211767"/>
                </a:cubicBezTo>
                <a:cubicBezTo>
                  <a:pt x="840500" y="328729"/>
                  <a:pt x="745322" y="423534"/>
                  <a:pt x="627940" y="423534"/>
                </a:cubicBezTo>
                <a:close/>
              </a:path>
            </a:pathLst>
          </a:custGeom>
          <a:solidFill>
            <a:srgbClr val="838383"/>
          </a:solidFill>
          <a:ln>
            <a:noFill/>
          </a:ln>
        </p:spPr>
        <p:txBody>
          <a:bodyPr spcFirstLastPara="1" wrap="square" lIns="91425" tIns="91425" rIns="91425" bIns="91425" anchor="ctr" anchorCtr="0">
            <a:noAutofit/>
          </a:bodyPr>
          <a:lstStyle/>
          <a:p>
            <a:endParaRPr dirty="0"/>
          </a:p>
        </p:txBody>
      </p:sp>
      <p:sp>
        <p:nvSpPr>
          <p:cNvPr id="15" name="Freeform 22">
            <a:extLst>
              <a:ext uri="{FF2B5EF4-FFF2-40B4-BE49-F238E27FC236}">
                <a16:creationId xmlns:a16="http://schemas.microsoft.com/office/drawing/2014/main" id="{22CC517C-A734-4E9D-90E6-979C9728BB45}"/>
              </a:ext>
            </a:extLst>
          </p:cNvPr>
          <p:cNvSpPr/>
          <p:nvPr userDrawn="1"/>
        </p:nvSpPr>
        <p:spPr>
          <a:xfrm rot="18900000">
            <a:off x="10290394" y="66079"/>
            <a:ext cx="1319470" cy="469126"/>
          </a:xfrm>
          <a:custGeom>
            <a:avLst/>
            <a:gdLst>
              <a:gd name="connsiteX0" fmla="*/ 850344 w 1319470"/>
              <a:gd name="connsiteY0" fmla="*/ 0 h 469126"/>
              <a:gd name="connsiteX1" fmla="*/ 1319470 w 1319470"/>
              <a:gd name="connsiteY1" fmla="*/ 469126 h 469126"/>
              <a:gd name="connsiteX2" fmla="*/ 295982 w 1319470"/>
              <a:gd name="connsiteY2" fmla="*/ 469126 h 469126"/>
              <a:gd name="connsiteX3" fmla="*/ 0 w 1319470"/>
              <a:gd name="connsiteY3" fmla="*/ 234563 h 469126"/>
              <a:gd name="connsiteX4" fmla="*/ 295982 w 1319470"/>
              <a:gd name="connsiteY4" fmla="*/ 0 h 469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470" h="469126">
                <a:moveTo>
                  <a:pt x="850344" y="0"/>
                </a:moveTo>
                <a:lnTo>
                  <a:pt x="1319470" y="469126"/>
                </a:lnTo>
                <a:lnTo>
                  <a:pt x="295982" y="469126"/>
                </a:lnTo>
                <a:cubicBezTo>
                  <a:pt x="132531" y="469126"/>
                  <a:pt x="0" y="364116"/>
                  <a:pt x="0" y="234563"/>
                </a:cubicBezTo>
                <a:cubicBezTo>
                  <a:pt x="0" y="105011"/>
                  <a:pt x="132532" y="0"/>
                  <a:pt x="295982" y="0"/>
                </a:cubicBezTo>
                <a:close/>
              </a:path>
            </a:pathLst>
          </a:custGeom>
          <a:solidFill>
            <a:srgbClr val="838383"/>
          </a:solidFill>
          <a:ln>
            <a:noFill/>
          </a:ln>
        </p:spPr>
        <p:txBody>
          <a:bodyPr spcFirstLastPara="1" wrap="square" lIns="91425" tIns="91425" rIns="91425" bIns="91425" anchor="ctr" anchorCtr="0">
            <a:noAutofit/>
          </a:bodyPr>
          <a:lstStyle/>
          <a:p>
            <a:endParaRPr dirty="0"/>
          </a:p>
        </p:txBody>
      </p:sp>
      <p:sp>
        <p:nvSpPr>
          <p:cNvPr id="16" name="Freeform 23">
            <a:extLst>
              <a:ext uri="{FF2B5EF4-FFF2-40B4-BE49-F238E27FC236}">
                <a16:creationId xmlns:a16="http://schemas.microsoft.com/office/drawing/2014/main" id="{C964518E-BD4C-4FA4-962A-B1E475BFE1FE}"/>
              </a:ext>
            </a:extLst>
          </p:cNvPr>
          <p:cNvSpPr/>
          <p:nvPr userDrawn="1"/>
        </p:nvSpPr>
        <p:spPr>
          <a:xfrm rot="2700000">
            <a:off x="-1538931" y="3051726"/>
            <a:ext cx="3077860" cy="3077860"/>
          </a:xfrm>
          <a:custGeom>
            <a:avLst/>
            <a:gdLst>
              <a:gd name="connsiteX0" fmla="*/ 0 w 3077860"/>
              <a:gd name="connsiteY0" fmla="*/ 0 h 3077860"/>
              <a:gd name="connsiteX1" fmla="*/ 3077860 w 3077860"/>
              <a:gd name="connsiteY1" fmla="*/ 0 h 3077860"/>
              <a:gd name="connsiteX2" fmla="*/ 3077860 w 3077860"/>
              <a:gd name="connsiteY2" fmla="*/ 3077860 h 3077860"/>
              <a:gd name="connsiteX3" fmla="*/ 2492037 w 3077860"/>
              <a:gd name="connsiteY3" fmla="*/ 2492037 h 3077860"/>
              <a:gd name="connsiteX4" fmla="*/ 2492037 w 3077860"/>
              <a:gd name="connsiteY4" fmla="*/ 585823 h 3077860"/>
              <a:gd name="connsiteX5" fmla="*/ 585823 w 3077860"/>
              <a:gd name="connsiteY5" fmla="*/ 585823 h 3077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7860" h="3077860">
                <a:moveTo>
                  <a:pt x="0" y="0"/>
                </a:moveTo>
                <a:lnTo>
                  <a:pt x="3077860" y="0"/>
                </a:lnTo>
                <a:lnTo>
                  <a:pt x="3077860" y="3077860"/>
                </a:lnTo>
                <a:lnTo>
                  <a:pt x="2492037" y="2492037"/>
                </a:lnTo>
                <a:lnTo>
                  <a:pt x="2492037" y="585823"/>
                </a:lnTo>
                <a:lnTo>
                  <a:pt x="585823" y="585823"/>
                </a:lnTo>
                <a:close/>
              </a:path>
            </a:pathLst>
          </a:custGeom>
          <a:solidFill>
            <a:schemeClr val="accent1">
              <a:alpha val="29000"/>
            </a:schemeClr>
          </a:solidFill>
          <a:ln>
            <a:noFill/>
          </a:ln>
        </p:spPr>
        <p:txBody>
          <a:bodyPr spcFirstLastPara="1" wrap="square" lIns="91425" tIns="91425" rIns="91425" bIns="91425" anchor="ctr" anchorCtr="0">
            <a:noAutofit/>
          </a:bodyPr>
          <a:lstStyle/>
          <a:p>
            <a:endParaRPr dirty="0"/>
          </a:p>
        </p:txBody>
      </p:sp>
      <p:sp>
        <p:nvSpPr>
          <p:cNvPr id="17" name="Freeform 24">
            <a:extLst>
              <a:ext uri="{FF2B5EF4-FFF2-40B4-BE49-F238E27FC236}">
                <a16:creationId xmlns:a16="http://schemas.microsoft.com/office/drawing/2014/main" id="{167E63D5-2026-49AD-AEAA-5174A7F626EB}"/>
              </a:ext>
            </a:extLst>
          </p:cNvPr>
          <p:cNvSpPr/>
          <p:nvPr userDrawn="1"/>
        </p:nvSpPr>
        <p:spPr>
          <a:xfrm rot="18900000">
            <a:off x="456534" y="6145618"/>
            <a:ext cx="1708464" cy="739849"/>
          </a:xfrm>
          <a:custGeom>
            <a:avLst/>
            <a:gdLst>
              <a:gd name="connsiteX0" fmla="*/ 1599696 w 1708464"/>
              <a:gd name="connsiteY0" fmla="*/ 108344 h 739849"/>
              <a:gd name="connsiteX1" fmla="*/ 1708464 w 1708464"/>
              <a:gd name="connsiteY1" fmla="*/ 369925 h 739849"/>
              <a:gd name="connsiteX2" fmla="*/ 1337133 w 1708464"/>
              <a:gd name="connsiteY2" fmla="*/ 739849 h 739849"/>
              <a:gd name="connsiteX3" fmla="*/ 739849 w 1708464"/>
              <a:gd name="connsiteY3" fmla="*/ 739849 h 739849"/>
              <a:gd name="connsiteX4" fmla="*/ 0 w 1708464"/>
              <a:gd name="connsiteY4" fmla="*/ 0 h 739849"/>
              <a:gd name="connsiteX5" fmla="*/ 1337133 w 1708464"/>
              <a:gd name="connsiteY5" fmla="*/ 0 h 739849"/>
              <a:gd name="connsiteX6" fmla="*/ 1599696 w 1708464"/>
              <a:gd name="connsiteY6" fmla="*/ 108344 h 739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8464" h="739849">
                <a:moveTo>
                  <a:pt x="1599696" y="108344"/>
                </a:moveTo>
                <a:cubicBezTo>
                  <a:pt x="1666896" y="175286"/>
                  <a:pt x="1708464" y="267767"/>
                  <a:pt x="1708464" y="369925"/>
                </a:cubicBezTo>
                <a:cubicBezTo>
                  <a:pt x="1708464" y="574239"/>
                  <a:pt x="1542193" y="739849"/>
                  <a:pt x="1337133" y="739849"/>
                </a:cubicBezTo>
                <a:lnTo>
                  <a:pt x="739849" y="739849"/>
                </a:lnTo>
                <a:lnTo>
                  <a:pt x="0" y="0"/>
                </a:lnTo>
                <a:lnTo>
                  <a:pt x="1337133" y="0"/>
                </a:lnTo>
                <a:cubicBezTo>
                  <a:pt x="1439663" y="0"/>
                  <a:pt x="1532496" y="41403"/>
                  <a:pt x="1599696" y="108344"/>
                </a:cubicBezTo>
                <a:close/>
              </a:path>
            </a:pathLst>
          </a:custGeom>
          <a:solidFill>
            <a:schemeClr val="accent1">
              <a:alpha val="29000"/>
            </a:schemeClr>
          </a:solidFill>
          <a:ln>
            <a:noFill/>
          </a:ln>
        </p:spPr>
        <p:txBody>
          <a:bodyPr spcFirstLastPara="1" wrap="square" lIns="91425" tIns="91425" rIns="91425" bIns="91425" anchor="ctr" anchorCtr="0">
            <a:noAutofit/>
          </a:bodyPr>
          <a:lstStyle/>
          <a:p>
            <a:endParaRPr dirty="0"/>
          </a:p>
        </p:txBody>
      </p:sp>
      <p:sp>
        <p:nvSpPr>
          <p:cNvPr id="18" name="Freeform 25">
            <a:extLst>
              <a:ext uri="{FF2B5EF4-FFF2-40B4-BE49-F238E27FC236}">
                <a16:creationId xmlns:a16="http://schemas.microsoft.com/office/drawing/2014/main" id="{E6394022-17DF-4F18-B22F-27E7BC45CD32}"/>
              </a:ext>
            </a:extLst>
          </p:cNvPr>
          <p:cNvSpPr/>
          <p:nvPr userDrawn="1"/>
        </p:nvSpPr>
        <p:spPr>
          <a:xfrm rot="8100000">
            <a:off x="1926913" y="6487541"/>
            <a:ext cx="872384" cy="423534"/>
          </a:xfrm>
          <a:custGeom>
            <a:avLst/>
            <a:gdLst>
              <a:gd name="connsiteX0" fmla="*/ 62262 w 872384"/>
              <a:gd name="connsiteY0" fmla="*/ 361511 h 423534"/>
              <a:gd name="connsiteX1" fmla="*/ 0 w 872384"/>
              <a:gd name="connsiteY1" fmla="*/ 211767 h 423534"/>
              <a:gd name="connsiteX2" fmla="*/ 212560 w 872384"/>
              <a:gd name="connsiteY2" fmla="*/ 0 h 423534"/>
              <a:gd name="connsiteX3" fmla="*/ 448851 w 872384"/>
              <a:gd name="connsiteY3" fmla="*/ 0 h 423534"/>
              <a:gd name="connsiteX4" fmla="*/ 872384 w 872384"/>
              <a:gd name="connsiteY4" fmla="*/ 423534 h 423534"/>
              <a:gd name="connsiteX5" fmla="*/ 212560 w 872384"/>
              <a:gd name="connsiteY5" fmla="*/ 423534 h 423534"/>
              <a:gd name="connsiteX6" fmla="*/ 62262 w 872384"/>
              <a:gd name="connsiteY6" fmla="*/ 361511 h 423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2384" h="423534">
                <a:moveTo>
                  <a:pt x="62262" y="361511"/>
                </a:moveTo>
                <a:cubicBezTo>
                  <a:pt x="23795" y="323190"/>
                  <a:pt x="0" y="270248"/>
                  <a:pt x="0" y="211767"/>
                </a:cubicBezTo>
                <a:cubicBezTo>
                  <a:pt x="0" y="94805"/>
                  <a:pt x="95178" y="0"/>
                  <a:pt x="212560" y="0"/>
                </a:cubicBezTo>
                <a:lnTo>
                  <a:pt x="448851" y="0"/>
                </a:lnTo>
                <a:lnTo>
                  <a:pt x="872384" y="423534"/>
                </a:lnTo>
                <a:lnTo>
                  <a:pt x="212560" y="423534"/>
                </a:lnTo>
                <a:cubicBezTo>
                  <a:pt x="153869" y="423534"/>
                  <a:pt x="100729" y="399833"/>
                  <a:pt x="62262" y="361511"/>
                </a:cubicBezTo>
                <a:close/>
              </a:path>
            </a:pathLst>
          </a:custGeom>
          <a:solidFill>
            <a:schemeClr val="accent1">
              <a:alpha val="29000"/>
            </a:schemeClr>
          </a:solidFill>
          <a:ln>
            <a:noFill/>
          </a:ln>
        </p:spPr>
        <p:txBody>
          <a:bodyPr spcFirstLastPara="1" wrap="square" lIns="91425" tIns="91425" rIns="91425" bIns="91425" anchor="ctr" anchorCtr="0">
            <a:noAutofit/>
          </a:bodyPr>
          <a:lstStyle/>
          <a:p>
            <a:endParaRPr dirty="0"/>
          </a:p>
        </p:txBody>
      </p:sp>
      <p:pic>
        <p:nvPicPr>
          <p:cNvPr id="22" name="Picture 21">
            <a:extLst>
              <a:ext uri="{FF2B5EF4-FFF2-40B4-BE49-F238E27FC236}">
                <a16:creationId xmlns:a16="http://schemas.microsoft.com/office/drawing/2014/main" id="{B7B6C8DD-CB28-4CB6-98E9-A3A1118C1685}"/>
              </a:ext>
            </a:extLst>
          </p:cNvPr>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a:ext>
            </a:extLst>
          </a:blip>
          <a:stretch>
            <a:fillRect/>
          </a:stretch>
        </p:blipFill>
        <p:spPr bwMode="ltGray">
          <a:xfrm>
            <a:off x="2977280" y="541606"/>
            <a:ext cx="2342236" cy="501906"/>
          </a:xfrm>
          <a:prstGeom prst="rect">
            <a:avLst/>
          </a:prstGeom>
        </p:spPr>
      </p:pic>
      <p:sp>
        <p:nvSpPr>
          <p:cNvPr id="23" name="Documenttype">
            <a:extLst>
              <a:ext uri="{FF2B5EF4-FFF2-40B4-BE49-F238E27FC236}">
                <a16:creationId xmlns:a16="http://schemas.microsoft.com/office/drawing/2014/main" id="{7F565888-7651-40AA-8CC7-9407C8756902}"/>
              </a:ext>
            </a:extLst>
          </p:cNvPr>
          <p:cNvSpPr>
            <a:spLocks noGrp="1"/>
          </p:cNvSpPr>
          <p:nvPr>
            <p:ph type="body" sz="quarter" idx="13" hasCustomPrompt="1"/>
            <p:custDataLst>
              <p:tags r:id="rId2"/>
            </p:custDataLst>
          </p:nvPr>
        </p:nvSpPr>
        <p:spPr>
          <a:xfrm>
            <a:off x="2976139" y="5984218"/>
            <a:ext cx="7039484" cy="215444"/>
          </a:xfrm>
          <a:prstGeom prst="rect">
            <a:avLst/>
          </a:prstGeom>
        </p:spPr>
        <p:txBody>
          <a:bodyPr wrap="square" anchor="t" anchorCtr="0">
            <a:spAutoFit/>
          </a:bodyPr>
          <a:lstStyle>
            <a:lvl1pPr>
              <a:buNone/>
              <a:defRPr sz="1400">
                <a:solidFill>
                  <a:schemeClr val="tx1"/>
                </a:solidFill>
              </a:defRPr>
            </a:lvl1pPr>
            <a:lvl2pPr marL="115888" indent="0">
              <a:buNone/>
              <a:defRPr>
                <a:solidFill>
                  <a:schemeClr val="bg1"/>
                </a:solidFill>
              </a:defRPr>
            </a:lvl2pPr>
            <a:lvl3pPr marL="466344" indent="0">
              <a:buNone/>
              <a:defRPr>
                <a:solidFill>
                  <a:schemeClr val="bg1"/>
                </a:solidFill>
              </a:defRPr>
            </a:lvl3pPr>
            <a:lvl4pPr marL="813816" indent="0">
              <a:buNone/>
              <a:defRPr>
                <a:solidFill>
                  <a:schemeClr val="bg1"/>
                </a:solidFill>
              </a:defRPr>
            </a:lvl4pPr>
            <a:lvl5pPr marL="1161288" indent="0">
              <a:buNone/>
              <a:defRPr>
                <a:solidFill>
                  <a:schemeClr val="bg1"/>
                </a:solidFill>
              </a:defRPr>
            </a:lvl5pPr>
          </a:lstStyle>
          <a:p>
            <a:pPr lvl="0"/>
            <a:r>
              <a:rPr lang="en-US"/>
              <a:t>Edit date or title/role</a:t>
            </a:r>
          </a:p>
        </p:txBody>
      </p:sp>
      <p:sp>
        <p:nvSpPr>
          <p:cNvPr id="24" name="Subtitle">
            <a:extLst>
              <a:ext uri="{FF2B5EF4-FFF2-40B4-BE49-F238E27FC236}">
                <a16:creationId xmlns:a16="http://schemas.microsoft.com/office/drawing/2014/main" id="{5ABF4D58-DD32-41B2-9F49-CCC83CF58FCA}"/>
              </a:ext>
            </a:extLst>
          </p:cNvPr>
          <p:cNvSpPr>
            <a:spLocks noGrp="1"/>
          </p:cNvSpPr>
          <p:nvPr>
            <p:ph type="subTitle" idx="1" hasCustomPrompt="1"/>
            <p:custDataLst>
              <p:tags r:id="rId3"/>
            </p:custDataLst>
          </p:nvPr>
        </p:nvSpPr>
        <p:spPr>
          <a:xfrm>
            <a:off x="2977280" y="4720373"/>
            <a:ext cx="7039484" cy="615553"/>
          </a:xfrm>
          <a:prstGeom prst="rect">
            <a:avLst/>
          </a:prstGeom>
        </p:spPr>
        <p:txBody>
          <a:bodyPr wrap="square" anchor="t" anchorCtr="0">
            <a:sp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a:t>
            </a:r>
            <a:br>
              <a:rPr lang="en-US"/>
            </a:br>
            <a:r>
              <a:rPr lang="en-US"/>
              <a:t>Master subtitle style</a:t>
            </a:r>
          </a:p>
        </p:txBody>
      </p:sp>
      <p:sp>
        <p:nvSpPr>
          <p:cNvPr id="25" name="Title">
            <a:extLst>
              <a:ext uri="{FF2B5EF4-FFF2-40B4-BE49-F238E27FC236}">
                <a16:creationId xmlns:a16="http://schemas.microsoft.com/office/drawing/2014/main" id="{161F148A-4902-46E7-9D7F-ADA571E2E72E}"/>
              </a:ext>
            </a:extLst>
          </p:cNvPr>
          <p:cNvSpPr>
            <a:spLocks noGrp="1"/>
          </p:cNvSpPr>
          <p:nvPr>
            <p:ph type="title" hasCustomPrompt="1"/>
            <p:custDataLst>
              <p:tags r:id="rId4"/>
            </p:custDataLst>
          </p:nvPr>
        </p:nvSpPr>
        <p:spPr>
          <a:xfrm>
            <a:off x="2977280" y="2040756"/>
            <a:ext cx="7039484" cy="2031325"/>
          </a:xfrm>
          <a:prstGeom prst="rect">
            <a:avLst/>
          </a:prstGeom>
        </p:spPr>
        <p:txBody>
          <a:bodyPr vert="horz" wrap="square" anchor="t" anchorCtr="0">
            <a:spAutoFit/>
          </a:bodyPr>
          <a:lstStyle>
            <a:lvl1pPr>
              <a:defRPr sz="4400" baseline="0">
                <a:ln w="6350" cap="flat">
                  <a:noFill/>
                  <a:miter lim="800000"/>
                </a:ln>
                <a:solidFill>
                  <a:schemeClr val="tx1"/>
                </a:solidFill>
              </a:defRPr>
            </a:lvl1pPr>
          </a:lstStyle>
          <a:p>
            <a:r>
              <a:rPr lang="en-US"/>
              <a:t>Click to </a:t>
            </a:r>
            <a:br>
              <a:rPr lang="en-US"/>
            </a:br>
            <a:r>
              <a:rPr lang="en-US"/>
              <a:t>edit Master </a:t>
            </a:r>
            <a:br>
              <a:rPr lang="en-US"/>
            </a:br>
            <a:r>
              <a:rPr lang="en-US"/>
              <a:t>title style</a:t>
            </a:r>
          </a:p>
        </p:txBody>
      </p:sp>
    </p:spTree>
    <p:extLst>
      <p:ext uri="{BB962C8B-B14F-4D97-AF65-F5344CB8AC3E}">
        <p14:creationId xmlns:p14="http://schemas.microsoft.com/office/powerpoint/2010/main" val="17947316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rast 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D01440F-CB45-4B1E-BF2B-97953CB35508}"/>
              </a:ext>
            </a:extLst>
          </p:cNvPr>
          <p:cNvGraphicFramePr>
            <a:graphicFrameLocks noChangeAspect="1"/>
          </p:cNvGraphicFramePr>
          <p:nvPr userDrawn="1">
            <p:custDataLst>
              <p:tags r:id="rId1"/>
            </p:custDataLst>
            <p:extLst>
              <p:ext uri="{D42A27DB-BD31-4B8C-83A1-F6EECF244321}">
                <p14:modId xmlns:p14="http://schemas.microsoft.com/office/powerpoint/2010/main" val="5681381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2" hidden="1">
                        <a:extLst>
                          <a:ext uri="{FF2B5EF4-FFF2-40B4-BE49-F238E27FC236}">
                            <a16:creationId xmlns:a16="http://schemas.microsoft.com/office/drawing/2014/main" id="{6D01440F-CB45-4B1E-BF2B-97953CB35508}"/>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D3A330D-704F-4050-81F6-50A136E78604}"/>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3" name="2. Slide Title">
            <a:extLst>
              <a:ext uri="{FF2B5EF4-FFF2-40B4-BE49-F238E27FC236}">
                <a16:creationId xmlns:a16="http://schemas.microsoft.com/office/drawing/2014/main" id="{5C829ED6-90BF-4B02-AD53-C2B66EC5467C}"/>
              </a:ext>
            </a:extLst>
          </p:cNvPr>
          <p:cNvSpPr>
            <a:spLocks noGrp="1"/>
          </p:cNvSpPr>
          <p:nvPr>
            <p:ph type="title"/>
            <p:custDataLst>
              <p:tags r:id="rId3"/>
            </p:custDataLst>
          </p:nvPr>
        </p:nvSpPr>
        <p:spPr>
          <a:xfrm>
            <a:off x="554736" y="172212"/>
            <a:ext cx="11082528" cy="731520"/>
          </a:xfrm>
        </p:spPr>
        <p:txBody>
          <a:bodyPr vert="horz" wrap="square" lIns="0" tIns="0" rIns="0" bIns="0" rtlCol="0" anchor="b" anchorCtr="0">
            <a:noAutofit/>
          </a:bodyPr>
          <a:lstStyle>
            <a:lvl1pPr>
              <a:defRPr lang="en-US" dirty="0"/>
            </a:lvl1pPr>
          </a:lstStyle>
          <a:p>
            <a:pPr lvl="0"/>
            <a:r>
              <a:rPr lang="en-US"/>
              <a:t>Click to edit Master title style</a:t>
            </a:r>
          </a:p>
        </p:txBody>
      </p:sp>
      <p:sp>
        <p:nvSpPr>
          <p:cNvPr id="12" name="3. Subtitle">
            <a:extLst>
              <a:ext uri="{FF2B5EF4-FFF2-40B4-BE49-F238E27FC236}">
                <a16:creationId xmlns:a16="http://schemas.microsoft.com/office/drawing/2014/main" id="{0F8ABF34-9C24-45F4-B9AE-EDBE37FAC548}"/>
              </a:ext>
            </a:extLst>
          </p:cNvPr>
          <p:cNvSpPr>
            <a:spLocks noGrp="1"/>
          </p:cNvSpPr>
          <p:nvPr>
            <p:ph type="subTitle" idx="1"/>
            <p:custDataLst>
              <p:tags r:id="rId4"/>
            </p:custDataLst>
          </p:nvPr>
        </p:nvSpPr>
        <p:spPr>
          <a:xfrm>
            <a:off x="554736" y="919250"/>
            <a:ext cx="11082528"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b="0" baseline="0" dirty="0"/>
            </a:lvl1pPr>
          </a:lstStyle>
          <a:p>
            <a:pPr lvl="0"/>
            <a:r>
              <a:rPr lang="en-US"/>
              <a:t>Click to edit Master subtitle style</a:t>
            </a:r>
          </a:p>
        </p:txBody>
      </p:sp>
      <p:sp>
        <p:nvSpPr>
          <p:cNvPr id="15" name="Slide Number">
            <a:extLst>
              <a:ext uri="{FF2B5EF4-FFF2-40B4-BE49-F238E27FC236}">
                <a16:creationId xmlns:a16="http://schemas.microsoft.com/office/drawing/2014/main" id="{E4920261-0593-4AC5-992E-73B8CB0A1C71}"/>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9" name="5. Source" hidden="1">
            <a:extLst>
              <a:ext uri="{FF2B5EF4-FFF2-40B4-BE49-F238E27FC236}">
                <a16:creationId xmlns:a16="http://schemas.microsoft.com/office/drawing/2014/main" id="{0CC39C66-1ED1-4BBF-87FB-6C74C9A461BE}"/>
              </a:ext>
            </a:extLst>
          </p:cNvPr>
          <p:cNvSpPr txBox="1"/>
          <p:nvPr userDrawn="1">
            <p:custDataLst>
              <p:tags r:id="rId6"/>
            </p:custDataLst>
          </p:nvPr>
        </p:nvSpPr>
        <p:spPr>
          <a:xfrm>
            <a:off x="554735"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0364ABB4-AE33-4DE9-A20C-DBDBFEC0CA11}"/>
              </a:ext>
            </a:extLst>
          </p:cNvPr>
          <p:cNvSpPr>
            <a:spLocks noGrp="1"/>
          </p:cNvSpPr>
          <p:nvPr>
            <p:ph type="body" sz="quarter" idx="10" hasCustomPrompt="1"/>
            <p:custDataLst>
              <p:tags r:id="rId7"/>
            </p:custDataLst>
          </p:nvPr>
        </p:nvSpPr>
        <p:spPr>
          <a:xfrm>
            <a:off x="554735" y="41597"/>
            <a:ext cx="3843338" cy="123111"/>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4007613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DCCC3C-D88C-5F56-4EEB-53CDAFA8F66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 y="0"/>
            <a:ext cx="12191996" cy="6864624"/>
          </a:xfrm>
          <a:prstGeom prst="rect">
            <a:avLst/>
          </a:prstGeom>
        </p:spPr>
      </p:pic>
      <p:sp>
        <p:nvSpPr>
          <p:cNvPr id="2" name="Title 1">
            <a:extLst>
              <a:ext uri="{FF2B5EF4-FFF2-40B4-BE49-F238E27FC236}">
                <a16:creationId xmlns:a16="http://schemas.microsoft.com/office/drawing/2014/main" id="{16DB6584-90D0-89D5-0A3E-86F82F0823C7}"/>
              </a:ext>
            </a:extLst>
          </p:cNvPr>
          <p:cNvSpPr>
            <a:spLocks noGrp="1"/>
          </p:cNvSpPr>
          <p:nvPr>
            <p:ph type="title" hasCustomPrompt="1"/>
          </p:nvPr>
        </p:nvSpPr>
        <p:spPr>
          <a:xfrm>
            <a:off x="831850" y="2949339"/>
            <a:ext cx="10515600" cy="1305311"/>
          </a:xfrm>
        </p:spPr>
        <p:txBody>
          <a:bodyPr anchor="t"/>
          <a:lstStyle>
            <a:lvl1pPr algn="ctr">
              <a:defRPr sz="6000" b="0">
                <a:solidFill>
                  <a:schemeClr val="bg1"/>
                </a:solidFill>
              </a:defRPr>
            </a:lvl1pPr>
          </a:lstStyle>
          <a:p>
            <a:r>
              <a:rPr lang="en-GB"/>
              <a:t>Breaker slide Title</a:t>
            </a:r>
            <a:endParaRPr lang="en-US"/>
          </a:p>
        </p:txBody>
      </p:sp>
      <p:sp>
        <p:nvSpPr>
          <p:cNvPr id="7" name="Date Placeholder 6">
            <a:extLst>
              <a:ext uri="{FF2B5EF4-FFF2-40B4-BE49-F238E27FC236}">
                <a16:creationId xmlns:a16="http://schemas.microsoft.com/office/drawing/2014/main" id="{2D1BF9B1-77C9-61A3-9FEA-C1364F487D81}"/>
              </a:ext>
            </a:extLst>
          </p:cNvPr>
          <p:cNvSpPr>
            <a:spLocks noGrp="1"/>
          </p:cNvSpPr>
          <p:nvPr>
            <p:ph type="dt" sz="half" idx="10"/>
          </p:nvPr>
        </p:nvSpPr>
        <p:spPr>
          <a:xfrm>
            <a:off x="452669" y="623193"/>
            <a:ext cx="2743200" cy="365125"/>
          </a:xfrm>
        </p:spPr>
        <p:txBody>
          <a:bodyPr/>
          <a:lstStyle>
            <a:lvl1pPr>
              <a:defRPr>
                <a:solidFill>
                  <a:schemeClr val="bg1"/>
                </a:solidFill>
              </a:defRPr>
            </a:lvl1pPr>
          </a:lstStyle>
          <a:p>
            <a:r>
              <a:rPr lang="en-GB" dirty="0"/>
              <a:t>17 November, 2023</a:t>
            </a:r>
            <a:endParaRPr lang="en-US" dirty="0"/>
          </a:p>
        </p:txBody>
      </p:sp>
      <p:pic>
        <p:nvPicPr>
          <p:cNvPr id="5" name="Picture 4">
            <a:extLst>
              <a:ext uri="{FF2B5EF4-FFF2-40B4-BE49-F238E27FC236}">
                <a16:creationId xmlns:a16="http://schemas.microsoft.com/office/drawing/2014/main" id="{9C71A27B-DDCA-3EB6-6323-695EC38AAB98}"/>
              </a:ext>
            </a:extLst>
          </p:cNvPr>
          <p:cNvPicPr>
            <a:picLocks noChangeAspect="1"/>
          </p:cNvPicPr>
          <p:nvPr userDrawn="1"/>
        </p:nvPicPr>
        <p:blipFill>
          <a:blip r:embed="rId3"/>
          <a:stretch>
            <a:fillRect/>
          </a:stretch>
        </p:blipFill>
        <p:spPr>
          <a:xfrm>
            <a:off x="407504" y="6150484"/>
            <a:ext cx="11409045" cy="486970"/>
          </a:xfrm>
          <a:prstGeom prst="rect">
            <a:avLst/>
          </a:prstGeom>
        </p:spPr>
      </p:pic>
    </p:spTree>
    <p:extLst>
      <p:ext uri="{BB962C8B-B14F-4D97-AF65-F5344CB8AC3E}">
        <p14:creationId xmlns:p14="http://schemas.microsoft.com/office/powerpoint/2010/main" val="23405026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rast Top Lef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EDB0C68-81D8-4BCB-8FED-587D098337DD}"/>
              </a:ext>
            </a:extLst>
          </p:cNvPr>
          <p:cNvGraphicFramePr>
            <a:graphicFrameLocks noChangeAspect="1"/>
          </p:cNvGraphicFramePr>
          <p:nvPr userDrawn="1">
            <p:custDataLst>
              <p:tags r:id="rId1"/>
            </p:custDataLst>
            <p:extLst>
              <p:ext uri="{D42A27DB-BD31-4B8C-83A1-F6EECF244321}">
                <p14:modId xmlns:p14="http://schemas.microsoft.com/office/powerpoint/2010/main" val="28341723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8" name="Object 7" hidden="1">
                        <a:extLst>
                          <a:ext uri="{FF2B5EF4-FFF2-40B4-BE49-F238E27FC236}">
                            <a16:creationId xmlns:a16="http://schemas.microsoft.com/office/drawing/2014/main" id="{6EDB0C68-81D8-4BCB-8FED-587D098337DD}"/>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8EAA134-9792-4D41-898E-A83D3A4E3D69}"/>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3"/>
            <a:ext cx="3813048" cy="769441"/>
          </a:xfrm>
          <a:prstGeom prst="rect">
            <a:avLst/>
          </a:prstGeom>
        </p:spPr>
        <p:txBody>
          <a:bodyPr vert="horz" anchor="t">
            <a:noAutofit/>
          </a:bodyPr>
          <a:lstStyle>
            <a:lvl1pPr rtl="0">
              <a:defRPr>
                <a:ln w="6350" cap="flat">
                  <a:noFill/>
                  <a:miter lim="800000"/>
                </a:ln>
              </a:defRPr>
            </a:lvl1pPr>
          </a:lstStyle>
          <a:p>
            <a:r>
              <a:rPr lang="en-US"/>
              <a:t>Click to edit Master title style</a:t>
            </a:r>
          </a:p>
        </p:txBody>
      </p:sp>
      <p:sp>
        <p:nvSpPr>
          <p:cNvPr id="4" name="Slide Number">
            <a:extLst>
              <a:ext uri="{FF2B5EF4-FFF2-40B4-BE49-F238E27FC236}">
                <a16:creationId xmlns:a16="http://schemas.microsoft.com/office/drawing/2014/main" id="{E74A6D15-9D93-480F-A207-CA245151AE26}"/>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33F722E2-991C-4728-97C9-8D281DB3C594}"/>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9" name="1. On-page tracker">
            <a:extLst>
              <a:ext uri="{FF2B5EF4-FFF2-40B4-BE49-F238E27FC236}">
                <a16:creationId xmlns:a16="http://schemas.microsoft.com/office/drawing/2014/main" id="{79744E48-04EF-4FA7-AF06-13E2E4A9BC59}"/>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259284942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trast 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10AAB5F-CF0A-4C58-81CA-92C1A8CB9003}"/>
              </a:ext>
            </a:extLst>
          </p:cNvPr>
          <p:cNvGraphicFramePr>
            <a:graphicFrameLocks noChangeAspect="1"/>
          </p:cNvGraphicFramePr>
          <p:nvPr userDrawn="1">
            <p:custDataLst>
              <p:tags r:id="rId1"/>
            </p:custDataLst>
            <p:extLst>
              <p:ext uri="{D42A27DB-BD31-4B8C-83A1-F6EECF244321}">
                <p14:modId xmlns:p14="http://schemas.microsoft.com/office/powerpoint/2010/main" val="32402999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E10AAB5F-CF0A-4C58-81CA-92C1A8CB9003}"/>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DA53433-5DFE-4583-A5C0-DE3F3C3DDE88}"/>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044280"/>
            <a:ext cx="5065776" cy="769441"/>
          </a:xfrm>
          <a:prstGeom prst="rect">
            <a:avLst/>
          </a:prstGeom>
        </p:spPr>
        <p:txBody>
          <a:bodyPr vert="horz" rIns="365760" anchor="ctr">
            <a:noAutofit/>
          </a:bodyPr>
          <a:lstStyle>
            <a:lvl1pPr rtl="0">
              <a:defRPr>
                <a:ln w="6350" cap="flat">
                  <a:noFill/>
                  <a:miter lim="800000"/>
                </a:ln>
              </a:defRPr>
            </a:lvl1pPr>
          </a:lstStyle>
          <a:p>
            <a:r>
              <a:rPr lang="en-US"/>
              <a:t>Click to edit Master title style</a:t>
            </a:r>
          </a:p>
        </p:txBody>
      </p:sp>
      <p:sp>
        <p:nvSpPr>
          <p:cNvPr id="9" name="Slide Number">
            <a:extLst>
              <a:ext uri="{FF2B5EF4-FFF2-40B4-BE49-F238E27FC236}">
                <a16:creationId xmlns:a16="http://schemas.microsoft.com/office/drawing/2014/main" id="{8CFBA6B2-A084-4532-80C0-2629A5553A76}"/>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677DA9EB-F148-4622-AB71-9F38D348578D}"/>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0" name="1. On-page tracker">
            <a:extLst>
              <a:ext uri="{FF2B5EF4-FFF2-40B4-BE49-F238E27FC236}">
                <a16:creationId xmlns:a16="http://schemas.microsoft.com/office/drawing/2014/main" id="{29A5BC72-B58B-4282-B0EA-EE79CC589D71}"/>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168095656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ntrast 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98064E9-3153-4628-A7D5-81F8DEADB0D6}"/>
              </a:ext>
            </a:extLst>
          </p:cNvPr>
          <p:cNvGraphicFramePr>
            <a:graphicFrameLocks noChangeAspect="1"/>
          </p:cNvGraphicFramePr>
          <p:nvPr userDrawn="1">
            <p:custDataLst>
              <p:tags r:id="rId1"/>
            </p:custDataLst>
            <p:extLst>
              <p:ext uri="{D42A27DB-BD31-4B8C-83A1-F6EECF244321}">
                <p14:modId xmlns:p14="http://schemas.microsoft.com/office/powerpoint/2010/main" val="3060418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F98064E9-3153-4628-A7D5-81F8DEADB0D6}"/>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4FCABF2-1291-4CAB-A39C-0FDD2FD8A1F5}"/>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E222DC4C-FD9F-4495-B0EA-3E6F1E35596A}"/>
              </a:ext>
            </a:extLst>
          </p:cNvPr>
          <p:cNvSpPr>
            <a:spLocks noGrp="1"/>
          </p:cNvSpPr>
          <p:nvPr>
            <p:ph type="title"/>
            <p:custDataLst>
              <p:tags r:id="rId3"/>
            </p:custDataLst>
          </p:nvPr>
        </p:nvSpPr>
        <p:spPr>
          <a:xfrm>
            <a:off x="554736" y="4580468"/>
            <a:ext cx="11082528" cy="677108"/>
          </a:xfrm>
        </p:spPr>
        <p:txBody>
          <a:bodyPr vert="horz" anchor="b">
            <a:noAutofit/>
          </a:bodyPr>
          <a:lstStyle>
            <a:lvl1pPr rtl="0">
              <a:lnSpc>
                <a:spcPct val="100000"/>
              </a:lnSpc>
              <a:defRPr sz="4400"/>
            </a:lvl1pPr>
          </a:lstStyle>
          <a:p>
            <a:r>
              <a:rPr lang="en-US"/>
              <a:t>Click to edit Master title style</a:t>
            </a:r>
          </a:p>
        </p:txBody>
      </p:sp>
      <p:sp>
        <p:nvSpPr>
          <p:cNvPr id="8" name="Slide Number">
            <a:extLst>
              <a:ext uri="{FF2B5EF4-FFF2-40B4-BE49-F238E27FC236}">
                <a16:creationId xmlns:a16="http://schemas.microsoft.com/office/drawing/2014/main" id="{9AC4B822-CA6B-4F05-8715-F74C6D5D34B1}"/>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4376B40D-309A-4442-81B2-638CDEBB2F76}"/>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9" name="1. On-page tracker">
            <a:extLst>
              <a:ext uri="{FF2B5EF4-FFF2-40B4-BE49-F238E27FC236}">
                <a16:creationId xmlns:a16="http://schemas.microsoft.com/office/drawing/2014/main" id="{8F89071A-FCD4-4931-B959-81108D770B1E}"/>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31828815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ntrast 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52273FB-3270-4181-86FF-C1D92782D49D}"/>
              </a:ext>
            </a:extLst>
          </p:cNvPr>
          <p:cNvGraphicFramePr>
            <a:graphicFrameLocks noChangeAspect="1"/>
          </p:cNvGraphicFramePr>
          <p:nvPr userDrawn="1">
            <p:custDataLst>
              <p:tags r:id="rId1"/>
            </p:custDataLst>
            <p:extLst>
              <p:ext uri="{D42A27DB-BD31-4B8C-83A1-F6EECF244321}">
                <p14:modId xmlns:p14="http://schemas.microsoft.com/office/powerpoint/2010/main" val="8233969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F52273FB-3270-4181-86FF-C1D92782D49D}"/>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DE3D51E-EFF4-4CED-8D1C-0D351D7D3278}"/>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3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FB296734-15F7-4BDF-BF7F-AD560B3E09D7}"/>
              </a:ext>
            </a:extLst>
          </p:cNvPr>
          <p:cNvSpPr>
            <a:spLocks noGrp="1"/>
          </p:cNvSpPr>
          <p:nvPr>
            <p:ph type="title" hasCustomPrompt="1"/>
            <p:custDataLst>
              <p:tags r:id="rId3"/>
            </p:custDataLst>
          </p:nvPr>
        </p:nvSpPr>
        <p:spPr>
          <a:xfrm>
            <a:off x="1505712" y="3556229"/>
            <a:ext cx="9180576" cy="523220"/>
          </a:xfrm>
          <a:prstGeom prst="rect">
            <a:avLst/>
          </a:prstGeom>
        </p:spPr>
        <p:txBody>
          <a:bodyPr vert="horz">
            <a:spAutoFit/>
          </a:bodyPr>
          <a:lstStyle>
            <a:lvl1pPr rtl="0">
              <a:lnSpc>
                <a:spcPct val="105000"/>
              </a:lnSpc>
              <a:defRPr sz="3400"/>
            </a:lvl1pPr>
          </a:lstStyle>
          <a:p>
            <a:r>
              <a:rPr lang="en-US"/>
              <a:t>“Click to add quote</a:t>
            </a:r>
          </a:p>
        </p:txBody>
      </p:sp>
      <p:sp>
        <p:nvSpPr>
          <p:cNvPr id="9" name="3. Subtitle">
            <a:extLst>
              <a:ext uri="{FF2B5EF4-FFF2-40B4-BE49-F238E27FC236}">
                <a16:creationId xmlns:a16="http://schemas.microsoft.com/office/drawing/2014/main" id="{F91EA195-0A6B-4141-BE0A-C29B8632D98B}"/>
              </a:ext>
            </a:extLst>
          </p:cNvPr>
          <p:cNvSpPr>
            <a:spLocks noGrp="1"/>
          </p:cNvSpPr>
          <p:nvPr>
            <p:ph type="subTitle" idx="1" hasCustomPrompt="1"/>
            <p:custDataLst>
              <p:tags r:id="rId4"/>
            </p:custDataLst>
          </p:nvPr>
        </p:nvSpPr>
        <p:spPr>
          <a:xfrm>
            <a:off x="1505712" y="4284630"/>
            <a:ext cx="9180576"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8" name="Slide Number">
            <a:extLst>
              <a:ext uri="{FF2B5EF4-FFF2-40B4-BE49-F238E27FC236}">
                <a16:creationId xmlns:a16="http://schemas.microsoft.com/office/drawing/2014/main" id="{9A085514-D1F6-4D77-A23F-C5C66C21AB2E}"/>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C5FBD0AF-1EDD-41EB-9A6E-173435ADFFE5}"/>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0" name="1. On-page tracker">
            <a:extLst>
              <a:ext uri="{FF2B5EF4-FFF2-40B4-BE49-F238E27FC236}">
                <a16:creationId xmlns:a16="http://schemas.microsoft.com/office/drawing/2014/main" id="{878CBA30-A797-424E-A56B-F43F015ECE96}"/>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32013770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Contrast 1/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3A3BA4A-22A3-4843-892F-E42C155B4288}"/>
              </a:ext>
            </a:extLst>
          </p:cNvPr>
          <p:cNvGraphicFramePr>
            <a:graphicFrameLocks noChangeAspect="1"/>
          </p:cNvGraphicFramePr>
          <p:nvPr userDrawn="1">
            <p:custDataLst>
              <p:tags r:id="rId1"/>
            </p:custDataLst>
            <p:extLst>
              <p:ext uri="{D42A27DB-BD31-4B8C-83A1-F6EECF244321}">
                <p14:modId xmlns:p14="http://schemas.microsoft.com/office/powerpoint/2010/main" val="30383061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3A3BA4A-22A3-4843-892F-E42C155B4288}"/>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2BA1E0C-CA9F-489D-B144-727B655BD190}"/>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Dark">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chemeClr val="bg2"/>
              </a:solidFill>
              <a:latin typeface="Arial" panose="020B0604020202020204" pitchFamily="34" charset="0"/>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7C125983-42A9-42F7-AA00-F56CD87B285E}"/>
              </a:ext>
            </a:extLst>
          </p:cNvPr>
          <p:cNvSpPr>
            <a:spLocks noGrp="1"/>
          </p:cNvSpPr>
          <p:nvPr>
            <p:ph type="title"/>
            <p:custDataLst>
              <p:tags r:id="rId5"/>
            </p:custDataLst>
          </p:nvPr>
        </p:nvSpPr>
        <p:spPr>
          <a:xfrm>
            <a:off x="554736" y="2744369"/>
            <a:ext cx="2514600" cy="769441"/>
          </a:xfrm>
        </p:spPr>
        <p:txBody>
          <a:bodyPr vert="horz" anchor="b">
            <a:noAutofit/>
          </a:bodyPr>
          <a:lstStyle>
            <a:lvl1pPr rtl="0">
              <a:defRPr>
                <a:solidFill>
                  <a:schemeClr val="bg2"/>
                </a:solidFill>
              </a:defRPr>
            </a:lvl1pPr>
          </a:lstStyle>
          <a:p>
            <a:r>
              <a:rPr lang="en-US"/>
              <a:t>Click to edit Master title style</a:t>
            </a:r>
          </a:p>
        </p:txBody>
      </p:sp>
      <p:sp>
        <p:nvSpPr>
          <p:cNvPr id="20" name="3. Subtitle">
            <a:extLst>
              <a:ext uri="{FF2B5EF4-FFF2-40B4-BE49-F238E27FC236}">
                <a16:creationId xmlns:a16="http://schemas.microsoft.com/office/drawing/2014/main" id="{9D41FF9F-DFB7-4DFF-B338-08A2CA649393}"/>
              </a:ext>
            </a:extLst>
          </p:cNvPr>
          <p:cNvSpPr>
            <a:spLocks noGrp="1"/>
          </p:cNvSpPr>
          <p:nvPr>
            <p:ph type="subTitle" idx="1"/>
            <p:custDataLst>
              <p:tags r:id="rId6"/>
            </p:custDataLst>
          </p:nvPr>
        </p:nvSpPr>
        <p:spPr>
          <a:xfrm>
            <a:off x="554736" y="3659644"/>
            <a:ext cx="2514600" cy="492443"/>
          </a:xfrm>
          <a:prstGeom prst="rect">
            <a:avLst/>
          </a:prstGeom>
        </p:spPr>
        <p:txBody>
          <a:bodyPr wrap="square">
            <a:spAutoFit/>
          </a:bodyPr>
          <a:lstStyle>
            <a:lvl1pPr marL="0" indent="0" algn="l" rtl="0">
              <a:buNone/>
              <a:defRPr sz="1600" b="0" baseline="0">
                <a:solidFill>
                  <a:schemeClr val="bg2"/>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064AC035-5239-45FF-8383-33CBCD30D33E}"/>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solidFill>
                  <a:schemeClr val="bg2"/>
                </a:solidFill>
              </a:rPr>
              <a:t>Source: …</a:t>
            </a:r>
          </a:p>
        </p:txBody>
      </p:sp>
      <p:sp>
        <p:nvSpPr>
          <p:cNvPr id="10" name="1. On-page tracker">
            <a:extLst>
              <a:ext uri="{FF2B5EF4-FFF2-40B4-BE49-F238E27FC236}">
                <a16:creationId xmlns:a16="http://schemas.microsoft.com/office/drawing/2014/main" id="{7E97B40B-AFF2-4819-823D-9831ADC756CA}"/>
              </a:ext>
            </a:extLst>
          </p:cNvPr>
          <p:cNvSpPr>
            <a:spLocks noGrp="1"/>
          </p:cNvSpPr>
          <p:nvPr>
            <p:ph type="body" sz="quarter" idx="10" hasCustomPrompt="1"/>
            <p:custDataLst>
              <p:tags r:id="rId8"/>
            </p:custDataLst>
          </p:nvPr>
        </p:nvSpPr>
        <p:spPr>
          <a:xfrm>
            <a:off x="554735" y="41597"/>
            <a:ext cx="2514601"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cs typeface="+mn-cs"/>
              </a:defRPr>
            </a:lvl1pPr>
          </a:lstStyle>
          <a:p>
            <a:pPr lvl="0">
              <a:buNone/>
            </a:pPr>
            <a:r>
              <a:rPr lang="en-US"/>
              <a:t>Add tracker</a:t>
            </a:r>
          </a:p>
        </p:txBody>
      </p:sp>
      <p:pic>
        <p:nvPicPr>
          <p:cNvPr id="12" name="Picture 11">
            <a:extLst>
              <a:ext uri="{FF2B5EF4-FFF2-40B4-BE49-F238E27FC236}">
                <a16:creationId xmlns:a16="http://schemas.microsoft.com/office/drawing/2014/main" id="{AE42D62C-E958-4511-8A09-04A075629E5B}"/>
              </a:ext>
            </a:extLst>
          </p:cNvPr>
          <p:cNvPicPr>
            <a:picLocks noChangeAspect="1"/>
          </p:cNvPicPr>
          <p:nvPr userDrawn="1"/>
        </p:nvPicPr>
        <p:blipFill>
          <a:blip r:embed="rId12" cstate="email">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a:ext>
            </a:extLst>
          </a:blip>
          <a:stretch>
            <a:fillRect/>
          </a:stretch>
        </p:blipFill>
        <p:spPr bwMode="ltGray">
          <a:xfrm>
            <a:off x="10333971" y="6427373"/>
            <a:ext cx="1080178" cy="231466"/>
          </a:xfrm>
          <a:prstGeom prst="rect">
            <a:avLst/>
          </a:prstGeom>
        </p:spPr>
      </p:pic>
    </p:spTree>
    <p:extLst>
      <p:ext uri="{BB962C8B-B14F-4D97-AF65-F5344CB8AC3E}">
        <p14:creationId xmlns:p14="http://schemas.microsoft.com/office/powerpoint/2010/main" val="409989291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Contrast 1/3">
    <p:bg>
      <p:bgPr>
        <a:solidFill>
          <a:schemeClr val="tx1"/>
        </a:solidFill>
        <a:effectLst/>
      </p:bgPr>
    </p:bg>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D6AD2A36-39D2-411F-97A0-A924098965AA}"/>
              </a:ext>
            </a:extLst>
          </p:cNvPr>
          <p:cNvGraphicFramePr>
            <a:graphicFrameLocks noChangeAspect="1"/>
          </p:cNvGraphicFramePr>
          <p:nvPr userDrawn="1">
            <p:custDataLst>
              <p:tags r:id="rId1"/>
            </p:custDataLst>
            <p:extLst>
              <p:ext uri="{D42A27DB-BD31-4B8C-83A1-F6EECF244321}">
                <p14:modId xmlns:p14="http://schemas.microsoft.com/office/powerpoint/2010/main" val="35216983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4" name="Object 2" hidden="1">
                        <a:extLst>
                          <a:ext uri="{FF2B5EF4-FFF2-40B4-BE49-F238E27FC236}">
                            <a16:creationId xmlns:a16="http://schemas.microsoft.com/office/drawing/2014/main" id="{D6AD2A36-39D2-411F-97A0-A924098965AA}"/>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6FA1A46-CC63-4D80-904D-B75922926F0D}"/>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Dark">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chemeClr val="bg2"/>
              </a:solidFill>
              <a:latin typeface="Arial" panose="020B0604020202020204" pitchFamily="34" charset="0"/>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20" name="2. Slide Title">
            <a:extLst>
              <a:ext uri="{FF2B5EF4-FFF2-40B4-BE49-F238E27FC236}">
                <a16:creationId xmlns:a16="http://schemas.microsoft.com/office/drawing/2014/main" id="{F2EA5A09-84EC-4368-8C76-0BEA141A4333}"/>
              </a:ext>
            </a:extLst>
          </p:cNvPr>
          <p:cNvSpPr>
            <a:spLocks noGrp="1"/>
          </p:cNvSpPr>
          <p:nvPr>
            <p:ph type="title"/>
            <p:custDataLst>
              <p:tags r:id="rId5"/>
            </p:custDataLst>
          </p:nvPr>
        </p:nvSpPr>
        <p:spPr>
          <a:xfrm>
            <a:off x="554736" y="2744369"/>
            <a:ext cx="3465576" cy="769441"/>
          </a:xfrm>
          <a:prstGeom prst="rect">
            <a:avLst/>
          </a:prstGeom>
        </p:spPr>
        <p:txBody>
          <a:bodyPr vert="horz" wrap="square" anchor="b">
            <a:noAutofit/>
          </a:bodyPr>
          <a:lstStyle>
            <a:lvl1pPr algn="l" rtl="0">
              <a:defRPr>
                <a:solidFill>
                  <a:schemeClr val="bg2"/>
                </a:solidFill>
              </a:defRPr>
            </a:lvl1pPr>
          </a:lstStyle>
          <a:p>
            <a:r>
              <a:rPr lang="en-US"/>
              <a:t>Click to edit Master title style</a:t>
            </a:r>
          </a:p>
        </p:txBody>
      </p:sp>
      <p:sp>
        <p:nvSpPr>
          <p:cNvPr id="21" name="3. Subtitle">
            <a:extLst>
              <a:ext uri="{FF2B5EF4-FFF2-40B4-BE49-F238E27FC236}">
                <a16:creationId xmlns:a16="http://schemas.microsoft.com/office/drawing/2014/main" id="{4BAE0A91-D3D3-4C9A-9F81-3C13D960A341}"/>
              </a:ext>
            </a:extLst>
          </p:cNvPr>
          <p:cNvSpPr>
            <a:spLocks noGrp="1"/>
          </p:cNvSpPr>
          <p:nvPr>
            <p:ph type="subTitle" idx="1"/>
            <p:custDataLst>
              <p:tags r:id="rId6"/>
            </p:custDataLst>
          </p:nvPr>
        </p:nvSpPr>
        <p:spPr>
          <a:xfrm>
            <a:off x="554735" y="3659644"/>
            <a:ext cx="3465575" cy="246221"/>
          </a:xfrm>
          <a:prstGeom prst="rect">
            <a:avLst/>
          </a:prstGeom>
        </p:spPr>
        <p:txBody>
          <a:bodyPr wrap="square">
            <a:spAutoFit/>
          </a:bodyPr>
          <a:lstStyle>
            <a:lvl1pPr marL="0" indent="0" algn="l" rtl="0">
              <a:buNone/>
              <a:defRPr sz="1600" b="0" baseline="0">
                <a:solidFill>
                  <a:schemeClr val="bg2"/>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5" name="5. Source" hidden="1">
            <a:extLst>
              <a:ext uri="{FF2B5EF4-FFF2-40B4-BE49-F238E27FC236}">
                <a16:creationId xmlns:a16="http://schemas.microsoft.com/office/drawing/2014/main" id="{6BA86AD8-0ECF-4EA8-B346-D8EA2716E80C}"/>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solidFill>
                  <a:schemeClr val="bg2"/>
                </a:solidFill>
              </a:rPr>
              <a:t>Source: …</a:t>
            </a:r>
          </a:p>
        </p:txBody>
      </p:sp>
      <p:sp>
        <p:nvSpPr>
          <p:cNvPr id="10" name="1. On-page tracker">
            <a:extLst>
              <a:ext uri="{FF2B5EF4-FFF2-40B4-BE49-F238E27FC236}">
                <a16:creationId xmlns:a16="http://schemas.microsoft.com/office/drawing/2014/main" id="{2635D98B-97DC-4A80-82A3-A8B3C701B736}"/>
              </a:ext>
            </a:extLst>
          </p:cNvPr>
          <p:cNvSpPr>
            <a:spLocks noGrp="1"/>
          </p:cNvSpPr>
          <p:nvPr>
            <p:ph type="body" sz="quarter" idx="10" hasCustomPrompt="1"/>
            <p:custDataLst>
              <p:tags r:id="rId8"/>
            </p:custDataLst>
          </p:nvPr>
        </p:nvSpPr>
        <p:spPr>
          <a:xfrm>
            <a:off x="554735" y="41597"/>
            <a:ext cx="3465575"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cs typeface="+mn-cs"/>
              </a:defRPr>
            </a:lvl1pPr>
          </a:lstStyle>
          <a:p>
            <a:pPr lvl="0">
              <a:buNone/>
            </a:pPr>
            <a:r>
              <a:rPr lang="en-US"/>
              <a:t>Add tracker</a:t>
            </a:r>
          </a:p>
        </p:txBody>
      </p:sp>
      <p:pic>
        <p:nvPicPr>
          <p:cNvPr id="12" name="Picture 11">
            <a:extLst>
              <a:ext uri="{FF2B5EF4-FFF2-40B4-BE49-F238E27FC236}">
                <a16:creationId xmlns:a16="http://schemas.microsoft.com/office/drawing/2014/main" id="{32EF43D1-550A-472F-B8DA-857BD0D74E0A}"/>
              </a:ext>
            </a:extLst>
          </p:cNvPr>
          <p:cNvPicPr>
            <a:picLocks noChangeAspect="1"/>
          </p:cNvPicPr>
          <p:nvPr userDrawn="1"/>
        </p:nvPicPr>
        <p:blipFill>
          <a:blip r:embed="rId12" cstate="email">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a:ext>
            </a:extLst>
          </a:blip>
          <a:stretch>
            <a:fillRect/>
          </a:stretch>
        </p:blipFill>
        <p:spPr bwMode="ltGray">
          <a:xfrm>
            <a:off x="10333971" y="6427373"/>
            <a:ext cx="1080178" cy="231466"/>
          </a:xfrm>
          <a:prstGeom prst="rect">
            <a:avLst/>
          </a:prstGeom>
        </p:spPr>
      </p:pic>
    </p:spTree>
    <p:extLst>
      <p:ext uri="{BB962C8B-B14F-4D97-AF65-F5344CB8AC3E}">
        <p14:creationId xmlns:p14="http://schemas.microsoft.com/office/powerpoint/2010/main" val="328287398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Contrast 1/2">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F17EEF9-3DB9-4A02-BE2D-DE37DFD2B16E}"/>
              </a:ext>
            </a:extLst>
          </p:cNvPr>
          <p:cNvGraphicFramePr>
            <a:graphicFrameLocks noChangeAspect="1"/>
          </p:cNvGraphicFramePr>
          <p:nvPr userDrawn="1">
            <p:custDataLst>
              <p:tags r:id="rId1"/>
            </p:custDataLst>
            <p:extLst>
              <p:ext uri="{D42A27DB-BD31-4B8C-83A1-F6EECF244321}">
                <p14:modId xmlns:p14="http://schemas.microsoft.com/office/powerpoint/2010/main" val="6981995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CF17EEF9-3DB9-4A02-BE2D-DE37DFD2B16E}"/>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F6D83EC-F243-46BA-8827-531E63D39DA3}"/>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20" name="2. Slide Title">
            <a:extLst>
              <a:ext uri="{FF2B5EF4-FFF2-40B4-BE49-F238E27FC236}">
                <a16:creationId xmlns:a16="http://schemas.microsoft.com/office/drawing/2014/main" id="{80B9914A-DB55-4BC1-945B-6BCB69651471}"/>
              </a:ext>
            </a:extLst>
          </p:cNvPr>
          <p:cNvSpPr>
            <a:spLocks noGrp="1"/>
          </p:cNvSpPr>
          <p:nvPr>
            <p:ph type="title"/>
            <p:custDataLst>
              <p:tags r:id="rId5"/>
            </p:custDataLst>
          </p:nvPr>
        </p:nvSpPr>
        <p:spPr>
          <a:xfrm>
            <a:off x="554736" y="172212"/>
            <a:ext cx="5065776" cy="731520"/>
          </a:xfrm>
        </p:spPr>
        <p:txBody>
          <a:bodyPr vert="horz"/>
          <a:lstStyle>
            <a:lvl1pPr rtl="0">
              <a:defRPr>
                <a:solidFill>
                  <a:schemeClr val="bg2"/>
                </a:solidFill>
              </a:defRPr>
            </a:lvl1pPr>
          </a:lstStyle>
          <a:p>
            <a:r>
              <a:rPr lang="en-US"/>
              <a:t>Click to edit Master title style</a:t>
            </a:r>
          </a:p>
        </p:txBody>
      </p:sp>
      <p:sp>
        <p:nvSpPr>
          <p:cNvPr id="21" name="3. Subtitle">
            <a:extLst>
              <a:ext uri="{FF2B5EF4-FFF2-40B4-BE49-F238E27FC236}">
                <a16:creationId xmlns:a16="http://schemas.microsoft.com/office/drawing/2014/main" id="{DFAFB1F1-9351-4B71-8B28-70BD6B35E3B1}"/>
              </a:ext>
            </a:extLst>
          </p:cNvPr>
          <p:cNvSpPr>
            <a:spLocks noGrp="1"/>
          </p:cNvSpPr>
          <p:nvPr>
            <p:ph type="subTitle" idx="1"/>
            <p:custDataLst>
              <p:tags r:id="rId6"/>
            </p:custDataLst>
          </p:nvPr>
        </p:nvSpPr>
        <p:spPr>
          <a:xfrm>
            <a:off x="554736" y="919250"/>
            <a:ext cx="5065776" cy="246221"/>
          </a:xfrm>
          <a:prstGeom prst="rect">
            <a:avLst/>
          </a:prstGeom>
        </p:spPr>
        <p:txBody>
          <a:bodyPr wrap="square">
            <a:spAutoFit/>
          </a:bodyPr>
          <a:lstStyle>
            <a:lvl1pPr marL="0" indent="0" algn="l" rtl="0">
              <a:buNone/>
              <a:defRPr sz="16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9" name="5. Source" hidden="1">
            <a:extLst>
              <a:ext uri="{FF2B5EF4-FFF2-40B4-BE49-F238E27FC236}">
                <a16:creationId xmlns:a16="http://schemas.microsoft.com/office/drawing/2014/main" id="{4F4B7457-0497-46CF-9E9B-69EB8E74CC15}"/>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solidFill>
                  <a:schemeClr val="bg2"/>
                </a:solidFill>
              </a:rPr>
              <a:t>Source: …</a:t>
            </a:r>
          </a:p>
        </p:txBody>
      </p:sp>
      <p:sp>
        <p:nvSpPr>
          <p:cNvPr id="10" name="1. On-page tracker">
            <a:extLst>
              <a:ext uri="{FF2B5EF4-FFF2-40B4-BE49-F238E27FC236}">
                <a16:creationId xmlns:a16="http://schemas.microsoft.com/office/drawing/2014/main" id="{A6404B0A-A2B8-4CC0-AACE-22B9A9D22DC4}"/>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cs typeface="+mn-cs"/>
              </a:defRPr>
            </a:lvl1pPr>
          </a:lstStyle>
          <a:p>
            <a:pPr lvl="0">
              <a:buNone/>
            </a:pPr>
            <a:r>
              <a:rPr lang="en-US"/>
              <a:t>Add tracker</a:t>
            </a:r>
          </a:p>
        </p:txBody>
      </p:sp>
      <p:pic>
        <p:nvPicPr>
          <p:cNvPr id="12" name="Picture 11">
            <a:extLst>
              <a:ext uri="{FF2B5EF4-FFF2-40B4-BE49-F238E27FC236}">
                <a16:creationId xmlns:a16="http://schemas.microsoft.com/office/drawing/2014/main" id="{7AD91637-5299-43A1-BDC4-BC6B8BC99174}"/>
              </a:ext>
            </a:extLst>
          </p:cNvPr>
          <p:cNvPicPr>
            <a:picLocks noChangeAspect="1"/>
          </p:cNvPicPr>
          <p:nvPr userDrawn="1"/>
        </p:nvPicPr>
        <p:blipFill>
          <a:blip r:embed="rId12" cstate="email">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a:ext>
            </a:extLst>
          </a:blip>
          <a:stretch>
            <a:fillRect/>
          </a:stretch>
        </p:blipFill>
        <p:spPr bwMode="ltGray">
          <a:xfrm>
            <a:off x="10333971" y="6427373"/>
            <a:ext cx="1080178" cy="231466"/>
          </a:xfrm>
          <a:prstGeom prst="rect">
            <a:avLst/>
          </a:prstGeom>
        </p:spPr>
      </p:pic>
    </p:spTree>
    <p:extLst>
      <p:ext uri="{BB962C8B-B14F-4D97-AF65-F5344CB8AC3E}">
        <p14:creationId xmlns:p14="http://schemas.microsoft.com/office/powerpoint/2010/main" val="26190356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Contrast 2/3">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CB55F70-6D9A-415C-82BE-CBDB3A3541E6}"/>
              </a:ext>
            </a:extLst>
          </p:cNvPr>
          <p:cNvGraphicFramePr>
            <a:graphicFrameLocks noChangeAspect="1"/>
          </p:cNvGraphicFramePr>
          <p:nvPr userDrawn="1">
            <p:custDataLst>
              <p:tags r:id="rId1"/>
            </p:custDataLst>
            <p:extLst>
              <p:ext uri="{D42A27DB-BD31-4B8C-83A1-F6EECF244321}">
                <p14:modId xmlns:p14="http://schemas.microsoft.com/office/powerpoint/2010/main" val="4147012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FCB55F70-6D9A-415C-82BE-CBDB3A3541E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7B8DBD3-5ABF-4E0A-9F2E-53C58888D156}"/>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20" name="2. Slide Title">
            <a:extLst>
              <a:ext uri="{FF2B5EF4-FFF2-40B4-BE49-F238E27FC236}">
                <a16:creationId xmlns:a16="http://schemas.microsoft.com/office/drawing/2014/main" id="{E1D61C74-F3E2-42EF-998D-BEC7B3EBD0BC}"/>
              </a:ext>
            </a:extLst>
          </p:cNvPr>
          <p:cNvSpPr>
            <a:spLocks noGrp="1"/>
          </p:cNvSpPr>
          <p:nvPr>
            <p:ph type="title"/>
            <p:custDataLst>
              <p:tags r:id="rId3"/>
            </p:custDataLst>
          </p:nvPr>
        </p:nvSpPr>
        <p:spPr>
          <a:xfrm>
            <a:off x="554736" y="172212"/>
            <a:ext cx="6967728" cy="731520"/>
          </a:xfrm>
        </p:spPr>
        <p:txBody>
          <a:bodyPr vert="horz"/>
          <a:lstStyle>
            <a:lvl1pPr rtl="0">
              <a:defRPr>
                <a:solidFill>
                  <a:schemeClr val="bg2"/>
                </a:solidFill>
              </a:defRPr>
            </a:lvl1pPr>
          </a:lstStyle>
          <a:p>
            <a:r>
              <a:rPr lang="en-US"/>
              <a:t>Click to edit Master title style</a:t>
            </a: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21" name="3. Subtitle">
            <a:extLst>
              <a:ext uri="{FF2B5EF4-FFF2-40B4-BE49-F238E27FC236}">
                <a16:creationId xmlns:a16="http://schemas.microsoft.com/office/drawing/2014/main" id="{48CA3F7F-79C3-4776-BD80-2B6BECA0AF60}"/>
              </a:ext>
            </a:extLst>
          </p:cNvPr>
          <p:cNvSpPr>
            <a:spLocks noGrp="1"/>
          </p:cNvSpPr>
          <p:nvPr>
            <p:ph type="subTitle" idx="1"/>
            <p:custDataLst>
              <p:tags r:id="rId6"/>
            </p:custDataLst>
          </p:nvPr>
        </p:nvSpPr>
        <p:spPr>
          <a:xfrm>
            <a:off x="554736" y="919250"/>
            <a:ext cx="6967728" cy="246221"/>
          </a:xfrm>
          <a:prstGeom prst="rect">
            <a:avLst/>
          </a:prstGeom>
        </p:spPr>
        <p:txBody>
          <a:bodyPr wrap="square">
            <a:spAutoFit/>
          </a:bodyPr>
          <a:lstStyle>
            <a:lvl1pPr marL="0" indent="0" algn="l" rtl="0">
              <a:buNone/>
              <a:defRPr sz="16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8" name="5. Source" hidden="1">
            <a:extLst>
              <a:ext uri="{FF2B5EF4-FFF2-40B4-BE49-F238E27FC236}">
                <a16:creationId xmlns:a16="http://schemas.microsoft.com/office/drawing/2014/main" id="{143701BF-655B-4E75-9AF7-14445CDB19BD}"/>
              </a:ext>
            </a:extLst>
          </p:cNvPr>
          <p:cNvSpPr txBox="1"/>
          <p:nvPr userDrawn="1">
            <p:custDataLst>
              <p:tags r:id="rId7"/>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solidFill>
                  <a:schemeClr val="bg2"/>
                </a:solidFill>
              </a:rPr>
              <a:t>Source: …</a:t>
            </a:r>
          </a:p>
        </p:txBody>
      </p:sp>
      <p:sp>
        <p:nvSpPr>
          <p:cNvPr id="10" name="1. On-page tracker">
            <a:extLst>
              <a:ext uri="{FF2B5EF4-FFF2-40B4-BE49-F238E27FC236}">
                <a16:creationId xmlns:a16="http://schemas.microsoft.com/office/drawing/2014/main" id="{6F53EF37-F1B6-47E2-A119-A2386F59B295}"/>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cs typeface="+mn-cs"/>
              </a:defRPr>
            </a:lvl1pPr>
          </a:lstStyle>
          <a:p>
            <a:pPr lvl="0">
              <a:buNone/>
            </a:pPr>
            <a:r>
              <a:rPr lang="en-US"/>
              <a:t>Add tracker</a:t>
            </a:r>
          </a:p>
        </p:txBody>
      </p:sp>
      <p:pic>
        <p:nvPicPr>
          <p:cNvPr id="12" name="Picture 11">
            <a:extLst>
              <a:ext uri="{FF2B5EF4-FFF2-40B4-BE49-F238E27FC236}">
                <a16:creationId xmlns:a16="http://schemas.microsoft.com/office/drawing/2014/main" id="{8B07326A-6E1B-494D-B33D-16B5AE816D89}"/>
              </a:ext>
            </a:extLst>
          </p:cNvPr>
          <p:cNvPicPr>
            <a:picLocks noChangeAspect="1"/>
          </p:cNvPicPr>
          <p:nvPr userDrawn="1"/>
        </p:nvPicPr>
        <p:blipFill>
          <a:blip r:embed="rId12" cstate="email">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a:ext>
            </a:extLst>
          </a:blip>
          <a:stretch>
            <a:fillRect/>
          </a:stretch>
        </p:blipFill>
        <p:spPr bwMode="ltGray">
          <a:xfrm>
            <a:off x="10333971" y="6427373"/>
            <a:ext cx="1080178" cy="231466"/>
          </a:xfrm>
          <a:prstGeom prst="rect">
            <a:avLst/>
          </a:prstGeom>
        </p:spPr>
      </p:pic>
    </p:spTree>
    <p:extLst>
      <p:ext uri="{BB962C8B-B14F-4D97-AF65-F5344CB8AC3E}">
        <p14:creationId xmlns:p14="http://schemas.microsoft.com/office/powerpoint/2010/main" val="163881982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Contrast 3/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B19533A-7C36-4239-BCB1-336E4EF4EA93}"/>
              </a:ext>
            </a:extLst>
          </p:cNvPr>
          <p:cNvGraphicFramePr>
            <a:graphicFrameLocks noChangeAspect="1"/>
          </p:cNvGraphicFramePr>
          <p:nvPr userDrawn="1">
            <p:custDataLst>
              <p:tags r:id="rId1"/>
            </p:custDataLst>
            <p:extLst>
              <p:ext uri="{D42A27DB-BD31-4B8C-83A1-F6EECF244321}">
                <p14:modId xmlns:p14="http://schemas.microsoft.com/office/powerpoint/2010/main" val="15467899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73" imgH="473" progId="TCLayout.ActiveDocument.1">
                  <p:embed/>
                </p:oleObj>
              </mc:Choice>
              <mc:Fallback>
                <p:oleObj name="think-cell Slide" r:id="rId10" imgW="473" imgH="473" progId="TCLayout.ActiveDocument.1">
                  <p:embed/>
                  <p:pic>
                    <p:nvPicPr>
                      <p:cNvPr id="3" name="Object 2" hidden="1">
                        <a:extLst>
                          <a:ext uri="{FF2B5EF4-FFF2-40B4-BE49-F238E27FC236}">
                            <a16:creationId xmlns:a16="http://schemas.microsoft.com/office/drawing/2014/main" id="{3B19533A-7C36-4239-BCB1-336E4EF4EA93}"/>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05418DB-2F6D-4E1E-889F-DE7C7630E9DF}"/>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22" name="RectangleLight">
            <a:extLst>
              <a:ext uri="{FF2B5EF4-FFF2-40B4-BE49-F238E27FC236}">
                <a16:creationId xmlns:a16="http://schemas.microsoft.com/office/drawing/2014/main" id="{65BA59B8-E166-40EF-A08B-73C27149A153}"/>
              </a:ext>
            </a:extLst>
          </p:cNvPr>
          <p:cNvSpPr/>
          <p:nvPr userDrawn="1">
            <p:custDataLst>
              <p:tags r:id="rId3"/>
            </p:custDataLst>
          </p:nvPr>
        </p:nvSpPr>
        <p:spPr bwMode="ltGray">
          <a:xfrm>
            <a:off x="8781416" y="0"/>
            <a:ext cx="341058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F0F0"/>
              </a:solidFill>
              <a:effectLst/>
              <a:uLnTx/>
              <a:uFillTx/>
              <a:latin typeface="Arial" panose="020B0604020202020204" pitchFamily="34" charset="0"/>
              <a:ea typeface="+mn-ea"/>
              <a:cs typeface="+mn-cs"/>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chemeClr val="tx1"/>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p:txBody>
      </p:sp>
      <p:sp>
        <p:nvSpPr>
          <p:cNvPr id="20" name="2. Slide Title">
            <a:extLst>
              <a:ext uri="{FF2B5EF4-FFF2-40B4-BE49-F238E27FC236}">
                <a16:creationId xmlns:a16="http://schemas.microsoft.com/office/drawing/2014/main" id="{80B9914A-DB55-4BC1-945B-6BCB69651471}"/>
              </a:ext>
            </a:extLst>
          </p:cNvPr>
          <p:cNvSpPr>
            <a:spLocks noGrp="1"/>
          </p:cNvSpPr>
          <p:nvPr>
            <p:ph type="title"/>
            <p:custDataLst>
              <p:tags r:id="rId5"/>
            </p:custDataLst>
          </p:nvPr>
        </p:nvSpPr>
        <p:spPr>
          <a:xfrm>
            <a:off x="554736" y="172212"/>
            <a:ext cx="7918704" cy="731520"/>
          </a:xfrm>
        </p:spPr>
        <p:txBody>
          <a:bodyPr vert="horz"/>
          <a:lstStyle>
            <a:lvl1pPr rtl="0">
              <a:defRPr>
                <a:solidFill>
                  <a:schemeClr val="bg2"/>
                </a:solidFill>
              </a:defRPr>
            </a:lvl1pPr>
          </a:lstStyle>
          <a:p>
            <a:r>
              <a:rPr lang="en-US"/>
              <a:t>Click to edit Master title style</a:t>
            </a:r>
          </a:p>
        </p:txBody>
      </p:sp>
      <p:sp>
        <p:nvSpPr>
          <p:cNvPr id="21" name="3. Subtitle">
            <a:extLst>
              <a:ext uri="{FF2B5EF4-FFF2-40B4-BE49-F238E27FC236}">
                <a16:creationId xmlns:a16="http://schemas.microsoft.com/office/drawing/2014/main" id="{DFAFB1F1-9351-4B71-8B28-70BD6B35E3B1}"/>
              </a:ext>
            </a:extLst>
          </p:cNvPr>
          <p:cNvSpPr>
            <a:spLocks noGrp="1"/>
          </p:cNvSpPr>
          <p:nvPr>
            <p:ph type="subTitle" idx="1"/>
            <p:custDataLst>
              <p:tags r:id="rId6"/>
            </p:custDataLst>
          </p:nvPr>
        </p:nvSpPr>
        <p:spPr>
          <a:xfrm>
            <a:off x="554736" y="919250"/>
            <a:ext cx="7918704" cy="246221"/>
          </a:xfrm>
          <a:prstGeom prst="rect">
            <a:avLst/>
          </a:prstGeom>
        </p:spPr>
        <p:txBody>
          <a:bodyPr wrap="square">
            <a:spAutoFit/>
          </a:bodyPr>
          <a:lstStyle>
            <a:lvl1pPr marL="0" indent="0" algn="l" rtl="0">
              <a:buNone/>
              <a:defRPr sz="16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9" name="5. Source" hidden="1">
            <a:extLst>
              <a:ext uri="{FF2B5EF4-FFF2-40B4-BE49-F238E27FC236}">
                <a16:creationId xmlns:a16="http://schemas.microsoft.com/office/drawing/2014/main" id="{4F4B7457-0497-46CF-9E9B-69EB8E74CC15}"/>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chemeClr val="bg2"/>
                </a:solidFill>
                <a:effectLst/>
                <a:uLnTx/>
                <a:uFillTx/>
                <a:latin typeface="+mn-lt"/>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9768EECA-1A03-46B2-B9BB-3C455A3710A4}"/>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cs typeface="+mn-cs"/>
              </a:defRPr>
            </a:lvl1pPr>
          </a:lstStyle>
          <a:p>
            <a:pPr lvl="0">
              <a:buNone/>
            </a:pPr>
            <a:r>
              <a:rPr lang="en-US"/>
              <a:t>Add tracker</a:t>
            </a:r>
          </a:p>
        </p:txBody>
      </p:sp>
      <p:pic>
        <p:nvPicPr>
          <p:cNvPr id="12" name="Picture 11">
            <a:extLst>
              <a:ext uri="{FF2B5EF4-FFF2-40B4-BE49-F238E27FC236}">
                <a16:creationId xmlns:a16="http://schemas.microsoft.com/office/drawing/2014/main" id="{1131C7ED-417B-48F9-A368-323716F7479C}"/>
              </a:ext>
            </a:extLst>
          </p:cNvPr>
          <p:cNvPicPr>
            <a:picLocks noChangeAspect="1"/>
          </p:cNvPicPr>
          <p:nvPr userDrawn="1"/>
        </p:nvPicPr>
        <p:blipFill>
          <a:blip r:embed="rId12" cstate="email">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a:ext>
            </a:extLst>
          </a:blip>
          <a:stretch>
            <a:fillRect/>
          </a:stretch>
        </p:blipFill>
        <p:spPr bwMode="ltGray">
          <a:xfrm>
            <a:off x="10333971" y="6427373"/>
            <a:ext cx="1080178" cy="231466"/>
          </a:xfrm>
          <a:prstGeom prst="rect">
            <a:avLst/>
          </a:prstGeom>
        </p:spPr>
      </p:pic>
    </p:spTree>
    <p:extLst>
      <p:ext uri="{BB962C8B-B14F-4D97-AF65-F5344CB8AC3E}">
        <p14:creationId xmlns:p14="http://schemas.microsoft.com/office/powerpoint/2010/main" val="358412681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Reverse Contrast 1/2">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F17EEF9-3DB9-4A02-BE2D-DE37DFD2B16E}"/>
              </a:ext>
            </a:extLst>
          </p:cNvPr>
          <p:cNvGraphicFramePr>
            <a:graphicFrameLocks noChangeAspect="1"/>
          </p:cNvGraphicFramePr>
          <p:nvPr userDrawn="1">
            <p:custDataLst>
              <p:tags r:id="rId1"/>
            </p:custDataLst>
            <p:extLst>
              <p:ext uri="{D42A27DB-BD31-4B8C-83A1-F6EECF244321}">
                <p14:modId xmlns:p14="http://schemas.microsoft.com/office/powerpoint/2010/main" val="24046437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CF17EEF9-3DB9-4A02-BE2D-DE37DFD2B16E}"/>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F6D83EC-F243-46BA-8827-531E63D39DA3}"/>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0" y="0"/>
            <a:ext cx="609904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rgbClr val="000000"/>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rgbClr val="000000"/>
              </a:solidFill>
              <a:latin typeface="+mn-lt"/>
              <a:ea typeface="+mn-ea"/>
              <a:cs typeface="Arial" panose="020B0604020202020204" pitchFamily="34" charset="0"/>
            </a:endParaRPr>
          </a:p>
        </p:txBody>
      </p:sp>
      <p:sp>
        <p:nvSpPr>
          <p:cNvPr id="20" name="2. Slide Title">
            <a:extLst>
              <a:ext uri="{FF2B5EF4-FFF2-40B4-BE49-F238E27FC236}">
                <a16:creationId xmlns:a16="http://schemas.microsoft.com/office/drawing/2014/main" id="{80B9914A-DB55-4BC1-945B-6BCB69651471}"/>
              </a:ext>
            </a:extLst>
          </p:cNvPr>
          <p:cNvSpPr>
            <a:spLocks noGrp="1"/>
          </p:cNvSpPr>
          <p:nvPr>
            <p:ph type="title"/>
            <p:custDataLst>
              <p:tags r:id="rId5"/>
            </p:custDataLst>
          </p:nvPr>
        </p:nvSpPr>
        <p:spPr>
          <a:xfrm>
            <a:off x="554736" y="172212"/>
            <a:ext cx="5065776" cy="731520"/>
          </a:xfrm>
        </p:spPr>
        <p:txBody>
          <a:bodyPr vert="horz"/>
          <a:lstStyle>
            <a:lvl1pPr rtl="0">
              <a:defRPr>
                <a:solidFill>
                  <a:schemeClr val="tx1"/>
                </a:solidFill>
              </a:defRPr>
            </a:lvl1pPr>
          </a:lstStyle>
          <a:p>
            <a:r>
              <a:rPr lang="en-US"/>
              <a:t>Click to edit Master title style</a:t>
            </a:r>
          </a:p>
        </p:txBody>
      </p:sp>
      <p:sp>
        <p:nvSpPr>
          <p:cNvPr id="21" name="3. Subtitle">
            <a:extLst>
              <a:ext uri="{FF2B5EF4-FFF2-40B4-BE49-F238E27FC236}">
                <a16:creationId xmlns:a16="http://schemas.microsoft.com/office/drawing/2014/main" id="{DFAFB1F1-9351-4B71-8B28-70BD6B35E3B1}"/>
              </a:ext>
            </a:extLst>
          </p:cNvPr>
          <p:cNvSpPr>
            <a:spLocks noGrp="1"/>
          </p:cNvSpPr>
          <p:nvPr>
            <p:ph type="subTitle" idx="1"/>
            <p:custDataLst>
              <p:tags r:id="rId6"/>
            </p:custDataLst>
          </p:nvPr>
        </p:nvSpPr>
        <p:spPr>
          <a:xfrm>
            <a:off x="554736" y="919250"/>
            <a:ext cx="5065776"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9" name="5. Source" hidden="1">
            <a:extLst>
              <a:ext uri="{FF2B5EF4-FFF2-40B4-BE49-F238E27FC236}">
                <a16:creationId xmlns:a16="http://schemas.microsoft.com/office/drawing/2014/main" id="{4F4B7457-0497-46CF-9E9B-69EB8E74CC15}"/>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solidFill>
                  <a:schemeClr val="tx1"/>
                </a:solidFill>
              </a:rPr>
              <a:t>Source: …</a:t>
            </a:r>
          </a:p>
        </p:txBody>
      </p:sp>
      <p:sp>
        <p:nvSpPr>
          <p:cNvPr id="10" name="1. On-page tracker">
            <a:extLst>
              <a:ext uri="{FF2B5EF4-FFF2-40B4-BE49-F238E27FC236}">
                <a16:creationId xmlns:a16="http://schemas.microsoft.com/office/drawing/2014/main" id="{A6404B0A-A2B8-4CC0-AACE-22B9A9D22DC4}"/>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solidFill>
                  <a:schemeClr val="tx1"/>
                </a:solidFill>
                <a:cs typeface="+mn-cs"/>
              </a:defRPr>
            </a:lvl1pPr>
          </a:lstStyle>
          <a:p>
            <a:pPr lvl="0">
              <a:buNone/>
            </a:pPr>
            <a:r>
              <a:rPr lang="en-US"/>
              <a:t>Add tracker</a:t>
            </a:r>
          </a:p>
        </p:txBody>
      </p:sp>
      <p:pic>
        <p:nvPicPr>
          <p:cNvPr id="11" name="Picture 10">
            <a:extLst>
              <a:ext uri="{FF2B5EF4-FFF2-40B4-BE49-F238E27FC236}">
                <a16:creationId xmlns:a16="http://schemas.microsoft.com/office/drawing/2014/main" id="{81AEE050-6DEA-4911-A10C-80DB256F3D91}"/>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bwMode="ltGray">
          <a:xfrm>
            <a:off x="10333971" y="6427373"/>
            <a:ext cx="1080178" cy="231466"/>
          </a:xfrm>
          <a:prstGeom prst="rect">
            <a:avLst/>
          </a:prstGeom>
        </p:spPr>
      </p:pic>
    </p:spTree>
    <p:extLst>
      <p:ext uri="{BB962C8B-B14F-4D97-AF65-F5344CB8AC3E}">
        <p14:creationId xmlns:p14="http://schemas.microsoft.com/office/powerpoint/2010/main" val="4166299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DCCC3C-D88C-5F56-4EEB-53CDAFA8F66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 y="0"/>
            <a:ext cx="12191996" cy="6864624"/>
          </a:xfrm>
          <a:prstGeom prst="rect">
            <a:avLst/>
          </a:prstGeom>
        </p:spPr>
      </p:pic>
      <p:sp>
        <p:nvSpPr>
          <p:cNvPr id="2" name="Title 1">
            <a:extLst>
              <a:ext uri="{FF2B5EF4-FFF2-40B4-BE49-F238E27FC236}">
                <a16:creationId xmlns:a16="http://schemas.microsoft.com/office/drawing/2014/main" id="{16DB6584-90D0-89D5-0A3E-86F82F0823C7}"/>
              </a:ext>
            </a:extLst>
          </p:cNvPr>
          <p:cNvSpPr>
            <a:spLocks noGrp="1"/>
          </p:cNvSpPr>
          <p:nvPr>
            <p:ph type="title" hasCustomPrompt="1"/>
          </p:nvPr>
        </p:nvSpPr>
        <p:spPr>
          <a:xfrm>
            <a:off x="831850" y="2949339"/>
            <a:ext cx="10515600" cy="1305311"/>
          </a:xfrm>
        </p:spPr>
        <p:txBody>
          <a:bodyPr anchor="t"/>
          <a:lstStyle>
            <a:lvl1pPr algn="ctr">
              <a:defRPr sz="6000" b="0">
                <a:solidFill>
                  <a:schemeClr val="bg1"/>
                </a:solidFill>
              </a:defRPr>
            </a:lvl1pPr>
          </a:lstStyle>
          <a:p>
            <a:r>
              <a:rPr lang="en-GB"/>
              <a:t>Breaker slide Title</a:t>
            </a:r>
            <a:endParaRPr lang="en-US"/>
          </a:p>
        </p:txBody>
      </p:sp>
      <p:sp>
        <p:nvSpPr>
          <p:cNvPr id="7" name="Date Placeholder 6">
            <a:extLst>
              <a:ext uri="{FF2B5EF4-FFF2-40B4-BE49-F238E27FC236}">
                <a16:creationId xmlns:a16="http://schemas.microsoft.com/office/drawing/2014/main" id="{2D1BF9B1-77C9-61A3-9FEA-C1364F487D81}"/>
              </a:ext>
            </a:extLst>
          </p:cNvPr>
          <p:cNvSpPr>
            <a:spLocks noGrp="1"/>
          </p:cNvSpPr>
          <p:nvPr>
            <p:ph type="dt" sz="half" idx="10"/>
          </p:nvPr>
        </p:nvSpPr>
        <p:spPr>
          <a:xfrm>
            <a:off x="452669" y="623193"/>
            <a:ext cx="2743200" cy="365125"/>
          </a:xfrm>
        </p:spPr>
        <p:txBody>
          <a:bodyPr/>
          <a:lstStyle>
            <a:lvl1pPr>
              <a:defRPr>
                <a:solidFill>
                  <a:schemeClr val="bg1"/>
                </a:solidFill>
              </a:defRPr>
            </a:lvl1pPr>
          </a:lstStyle>
          <a:p>
            <a:r>
              <a:rPr lang="en-GB" dirty="0"/>
              <a:t>17 November, 2023</a:t>
            </a:r>
            <a:endParaRPr lang="en-US" dirty="0"/>
          </a:p>
        </p:txBody>
      </p:sp>
      <p:pic>
        <p:nvPicPr>
          <p:cNvPr id="5" name="Picture 4">
            <a:extLst>
              <a:ext uri="{FF2B5EF4-FFF2-40B4-BE49-F238E27FC236}">
                <a16:creationId xmlns:a16="http://schemas.microsoft.com/office/drawing/2014/main" id="{90B7E59D-DCB9-FC91-8485-D21962F74ADD}"/>
              </a:ext>
            </a:extLst>
          </p:cNvPr>
          <p:cNvPicPr>
            <a:picLocks noChangeAspect="1"/>
          </p:cNvPicPr>
          <p:nvPr userDrawn="1"/>
        </p:nvPicPr>
        <p:blipFill>
          <a:blip r:embed="rId3"/>
          <a:stretch>
            <a:fillRect/>
          </a:stretch>
        </p:blipFill>
        <p:spPr>
          <a:xfrm>
            <a:off x="407504" y="6150484"/>
            <a:ext cx="11409045" cy="486970"/>
          </a:xfrm>
          <a:prstGeom prst="rect">
            <a:avLst/>
          </a:prstGeom>
        </p:spPr>
      </p:pic>
    </p:spTree>
    <p:extLst>
      <p:ext uri="{BB962C8B-B14F-4D97-AF65-F5344CB8AC3E}">
        <p14:creationId xmlns:p14="http://schemas.microsoft.com/office/powerpoint/2010/main" val="255322022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Reverse Contrast 2/3">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CB55F70-6D9A-415C-82BE-CBDB3A3541E6}"/>
              </a:ext>
            </a:extLst>
          </p:cNvPr>
          <p:cNvGraphicFramePr>
            <a:graphicFrameLocks noChangeAspect="1"/>
          </p:cNvGraphicFramePr>
          <p:nvPr userDrawn="1">
            <p:custDataLst>
              <p:tags r:id="rId1"/>
            </p:custDataLst>
            <p:extLst>
              <p:ext uri="{D42A27DB-BD31-4B8C-83A1-F6EECF244321}">
                <p14:modId xmlns:p14="http://schemas.microsoft.com/office/powerpoint/2010/main" val="11016733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FCB55F70-6D9A-415C-82BE-CBDB3A3541E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7B8DBD3-5ABF-4E0A-9F2E-53C58888D156}"/>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0" y="0"/>
            <a:ext cx="436168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rgbClr val="000000"/>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rgbClr val="000000"/>
              </a:solidFill>
              <a:latin typeface="+mn-lt"/>
              <a:ea typeface="+mn-ea"/>
              <a:cs typeface="Arial" panose="020B0604020202020204" pitchFamily="34" charset="0"/>
            </a:endParaRPr>
          </a:p>
        </p:txBody>
      </p:sp>
      <p:sp>
        <p:nvSpPr>
          <p:cNvPr id="18" name="5. Source" hidden="1">
            <a:extLst>
              <a:ext uri="{FF2B5EF4-FFF2-40B4-BE49-F238E27FC236}">
                <a16:creationId xmlns:a16="http://schemas.microsoft.com/office/drawing/2014/main" id="{143701BF-655B-4E75-9AF7-14445CDB19BD}"/>
              </a:ext>
            </a:extLst>
          </p:cNvPr>
          <p:cNvSpPr txBox="1"/>
          <p:nvPr userDrawn="1">
            <p:custDataLst>
              <p:tags r:id="rId5"/>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solidFill>
                  <a:schemeClr val="tx1"/>
                </a:solidFill>
              </a:rPr>
              <a:t>Source: …</a:t>
            </a:r>
          </a:p>
        </p:txBody>
      </p:sp>
      <p:sp>
        <p:nvSpPr>
          <p:cNvPr id="10" name="1. On-page tracker">
            <a:extLst>
              <a:ext uri="{FF2B5EF4-FFF2-40B4-BE49-F238E27FC236}">
                <a16:creationId xmlns:a16="http://schemas.microsoft.com/office/drawing/2014/main" id="{6F53EF37-F1B6-47E2-A119-A2386F59B295}"/>
              </a:ext>
            </a:extLst>
          </p:cNvPr>
          <p:cNvSpPr>
            <a:spLocks noGrp="1"/>
          </p:cNvSpPr>
          <p:nvPr>
            <p:ph type="body" sz="quarter" idx="10" hasCustomPrompt="1"/>
            <p:custDataLst>
              <p:tags r:id="rId6"/>
            </p:custDataLst>
          </p:nvPr>
        </p:nvSpPr>
        <p:spPr>
          <a:xfrm>
            <a:off x="554735" y="41597"/>
            <a:ext cx="3465576" cy="123111"/>
          </a:xfrm>
          <a:prstGeom prst="rect">
            <a:avLst/>
          </a:prstGeom>
          <a:ln w="6350">
            <a:noFill/>
            <a:miter lim="800000"/>
          </a:ln>
        </p:spPr>
        <p:txBody>
          <a:bodyPr vert="horz" wrap="square" lIns="0" tIns="0" rIns="0" bIns="0" rtlCol="0">
            <a:noAutofit/>
          </a:bodyPr>
          <a:lstStyle>
            <a:lvl1pPr rtl="0">
              <a:defRPr lang="en-US" sz="800" b="0" dirty="0">
                <a:solidFill>
                  <a:schemeClr val="tx1"/>
                </a:solidFill>
                <a:cs typeface="+mn-cs"/>
              </a:defRPr>
            </a:lvl1pPr>
          </a:lstStyle>
          <a:p>
            <a:pPr lvl="0">
              <a:buNone/>
            </a:pPr>
            <a:r>
              <a:rPr lang="en-US"/>
              <a:t>Add tracker</a:t>
            </a:r>
          </a:p>
        </p:txBody>
      </p:sp>
      <p:sp>
        <p:nvSpPr>
          <p:cNvPr id="11" name="2. Slide Title">
            <a:extLst>
              <a:ext uri="{FF2B5EF4-FFF2-40B4-BE49-F238E27FC236}">
                <a16:creationId xmlns:a16="http://schemas.microsoft.com/office/drawing/2014/main" id="{A2A8C6A2-26B8-46D0-B6A4-4D8C91B2772E}"/>
              </a:ext>
            </a:extLst>
          </p:cNvPr>
          <p:cNvSpPr>
            <a:spLocks noGrp="1"/>
          </p:cNvSpPr>
          <p:nvPr>
            <p:ph type="title"/>
            <p:custDataLst>
              <p:tags r:id="rId7"/>
            </p:custDataLst>
          </p:nvPr>
        </p:nvSpPr>
        <p:spPr>
          <a:xfrm>
            <a:off x="554736" y="2744369"/>
            <a:ext cx="3465576" cy="769441"/>
          </a:xfrm>
          <a:prstGeom prst="rect">
            <a:avLst/>
          </a:prstGeom>
        </p:spPr>
        <p:txBody>
          <a:bodyPr vert="horz" wrap="square" anchor="b">
            <a:noAutofit/>
          </a:bodyPr>
          <a:lstStyle>
            <a:lvl1pPr algn="l" rtl="0">
              <a:defRPr>
                <a:solidFill>
                  <a:schemeClr val="tx1"/>
                </a:solidFill>
              </a:defRPr>
            </a:lvl1pPr>
          </a:lstStyle>
          <a:p>
            <a:r>
              <a:rPr lang="en-US"/>
              <a:t>Click to edit Master title style</a:t>
            </a:r>
          </a:p>
        </p:txBody>
      </p:sp>
      <p:sp>
        <p:nvSpPr>
          <p:cNvPr id="12" name="3. Subtitle">
            <a:extLst>
              <a:ext uri="{FF2B5EF4-FFF2-40B4-BE49-F238E27FC236}">
                <a16:creationId xmlns:a16="http://schemas.microsoft.com/office/drawing/2014/main" id="{63DE0353-99BC-4322-9D9F-E3C1556B87A4}"/>
              </a:ext>
            </a:extLst>
          </p:cNvPr>
          <p:cNvSpPr>
            <a:spLocks noGrp="1"/>
          </p:cNvSpPr>
          <p:nvPr>
            <p:ph type="subTitle" idx="1"/>
            <p:custDataLst>
              <p:tags r:id="rId8"/>
            </p:custDataLst>
          </p:nvPr>
        </p:nvSpPr>
        <p:spPr>
          <a:xfrm>
            <a:off x="554734" y="3659644"/>
            <a:ext cx="3465576" cy="246221"/>
          </a:xfrm>
          <a:prstGeom prst="rect">
            <a:avLst/>
          </a:prstGeom>
        </p:spPr>
        <p:txBody>
          <a:bodyPr wrap="square">
            <a:sp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pic>
        <p:nvPicPr>
          <p:cNvPr id="13" name="Picture 12">
            <a:extLst>
              <a:ext uri="{FF2B5EF4-FFF2-40B4-BE49-F238E27FC236}">
                <a16:creationId xmlns:a16="http://schemas.microsoft.com/office/drawing/2014/main" id="{4AFCE8E2-6A0A-415B-830E-6AE04FF12633}"/>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bwMode="ltGray">
          <a:xfrm>
            <a:off x="10333971" y="6427373"/>
            <a:ext cx="1080178" cy="231466"/>
          </a:xfrm>
          <a:prstGeom prst="rect">
            <a:avLst/>
          </a:prstGeom>
        </p:spPr>
      </p:pic>
    </p:spTree>
    <p:extLst>
      <p:ext uri="{BB962C8B-B14F-4D97-AF65-F5344CB8AC3E}">
        <p14:creationId xmlns:p14="http://schemas.microsoft.com/office/powerpoint/2010/main" val="157083613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Reverse Contrast 3/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B19533A-7C36-4239-BCB1-336E4EF4EA93}"/>
              </a:ext>
            </a:extLst>
          </p:cNvPr>
          <p:cNvGraphicFramePr>
            <a:graphicFrameLocks noChangeAspect="1"/>
          </p:cNvGraphicFramePr>
          <p:nvPr userDrawn="1">
            <p:custDataLst>
              <p:tags r:id="rId1"/>
            </p:custDataLst>
            <p:extLst>
              <p:ext uri="{D42A27DB-BD31-4B8C-83A1-F6EECF244321}">
                <p14:modId xmlns:p14="http://schemas.microsoft.com/office/powerpoint/2010/main" val="8477403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73" imgH="473" progId="TCLayout.ActiveDocument.1">
                  <p:embed/>
                </p:oleObj>
              </mc:Choice>
              <mc:Fallback>
                <p:oleObj name="think-cell Slide" r:id="rId10" imgW="473" imgH="473" progId="TCLayout.ActiveDocument.1">
                  <p:embed/>
                  <p:pic>
                    <p:nvPicPr>
                      <p:cNvPr id="3" name="Object 2" hidden="1">
                        <a:extLst>
                          <a:ext uri="{FF2B5EF4-FFF2-40B4-BE49-F238E27FC236}">
                            <a16:creationId xmlns:a16="http://schemas.microsoft.com/office/drawing/2014/main" id="{3B19533A-7C36-4239-BCB1-336E4EF4EA93}"/>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05418DB-2F6D-4E1E-889F-DE7C7630E9DF}"/>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22" name="RectangleLight">
            <a:extLst>
              <a:ext uri="{FF2B5EF4-FFF2-40B4-BE49-F238E27FC236}">
                <a16:creationId xmlns:a16="http://schemas.microsoft.com/office/drawing/2014/main" id="{65BA59B8-E166-40EF-A08B-73C27149A153}"/>
              </a:ext>
            </a:extLst>
          </p:cNvPr>
          <p:cNvSpPr/>
          <p:nvPr userDrawn="1">
            <p:custDataLst>
              <p:tags r:id="rId3"/>
            </p:custDataLst>
          </p:nvPr>
        </p:nvSpPr>
        <p:spPr bwMode="ltGray">
          <a:xfrm>
            <a:off x="0" y="0"/>
            <a:ext cx="341058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F0F0"/>
              </a:solidFill>
              <a:effectLst/>
              <a:uLnTx/>
              <a:uFillTx/>
              <a:latin typeface="Arial" panose="020B0604020202020204" pitchFamily="34" charset="0"/>
              <a:ea typeface="+mn-ea"/>
              <a:cs typeface="+mn-cs"/>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rgbClr val="000000"/>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endParaRPr>
          </a:p>
        </p:txBody>
      </p:sp>
      <p:sp>
        <p:nvSpPr>
          <p:cNvPr id="19" name="5. Source" hidden="1">
            <a:extLst>
              <a:ext uri="{FF2B5EF4-FFF2-40B4-BE49-F238E27FC236}">
                <a16:creationId xmlns:a16="http://schemas.microsoft.com/office/drawing/2014/main" id="{4F4B7457-0497-46CF-9E9B-69EB8E74CC15}"/>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9768EECA-1A03-46B2-B9BB-3C455A3710A4}"/>
              </a:ext>
            </a:extLst>
          </p:cNvPr>
          <p:cNvSpPr>
            <a:spLocks noGrp="1"/>
          </p:cNvSpPr>
          <p:nvPr>
            <p:ph type="body" sz="quarter" idx="10" hasCustomPrompt="1"/>
            <p:custDataLst>
              <p:tags r:id="rId6"/>
            </p:custDataLst>
          </p:nvPr>
        </p:nvSpPr>
        <p:spPr>
          <a:xfrm>
            <a:off x="554735" y="41597"/>
            <a:ext cx="2514600" cy="123111"/>
          </a:xfrm>
          <a:prstGeom prst="rect">
            <a:avLst/>
          </a:prstGeom>
          <a:ln w="6350">
            <a:noFill/>
            <a:miter lim="800000"/>
          </a:ln>
        </p:spPr>
        <p:txBody>
          <a:bodyPr vert="horz" wrap="square" lIns="0" tIns="0" rIns="0" bIns="0" rtlCol="0">
            <a:noAutofit/>
          </a:bodyPr>
          <a:lstStyle>
            <a:lvl1pPr rtl="0">
              <a:defRPr lang="en-US" sz="800" b="0" dirty="0">
                <a:solidFill>
                  <a:schemeClr val="tx1"/>
                </a:solidFill>
                <a:cs typeface="+mn-cs"/>
              </a:defRPr>
            </a:lvl1pPr>
          </a:lstStyle>
          <a:p>
            <a:pPr lvl="0">
              <a:buNone/>
            </a:pPr>
            <a:r>
              <a:rPr lang="en-US"/>
              <a:t>Add tracker</a:t>
            </a:r>
          </a:p>
        </p:txBody>
      </p:sp>
      <p:sp>
        <p:nvSpPr>
          <p:cNvPr id="11" name="2. Slide Title">
            <a:extLst>
              <a:ext uri="{FF2B5EF4-FFF2-40B4-BE49-F238E27FC236}">
                <a16:creationId xmlns:a16="http://schemas.microsoft.com/office/drawing/2014/main" id="{201E918A-7ADD-4595-9E5C-36C3D305CA4A}"/>
              </a:ext>
            </a:extLst>
          </p:cNvPr>
          <p:cNvSpPr>
            <a:spLocks noGrp="1"/>
          </p:cNvSpPr>
          <p:nvPr>
            <p:ph type="title"/>
            <p:custDataLst>
              <p:tags r:id="rId7"/>
            </p:custDataLst>
          </p:nvPr>
        </p:nvSpPr>
        <p:spPr>
          <a:xfrm>
            <a:off x="554736" y="2744369"/>
            <a:ext cx="2514600" cy="769441"/>
          </a:xfrm>
        </p:spPr>
        <p:txBody>
          <a:bodyPr vert="horz" anchor="b">
            <a:noAutofit/>
          </a:bodyPr>
          <a:lstStyle>
            <a:lvl1pPr rtl="0">
              <a:defRPr>
                <a:solidFill>
                  <a:schemeClr val="tx1"/>
                </a:solidFill>
              </a:defRPr>
            </a:lvl1pPr>
          </a:lstStyle>
          <a:p>
            <a:r>
              <a:rPr lang="en-US"/>
              <a:t>Click to edit Master title style</a:t>
            </a:r>
          </a:p>
        </p:txBody>
      </p:sp>
      <p:sp>
        <p:nvSpPr>
          <p:cNvPr id="12" name="3. Subtitle">
            <a:extLst>
              <a:ext uri="{FF2B5EF4-FFF2-40B4-BE49-F238E27FC236}">
                <a16:creationId xmlns:a16="http://schemas.microsoft.com/office/drawing/2014/main" id="{A0895B2F-2F72-4935-BC7F-BEA280D6C542}"/>
              </a:ext>
            </a:extLst>
          </p:cNvPr>
          <p:cNvSpPr>
            <a:spLocks noGrp="1"/>
          </p:cNvSpPr>
          <p:nvPr>
            <p:ph type="subTitle" idx="1"/>
            <p:custDataLst>
              <p:tags r:id="rId8"/>
            </p:custDataLst>
          </p:nvPr>
        </p:nvSpPr>
        <p:spPr>
          <a:xfrm>
            <a:off x="554736" y="3659644"/>
            <a:ext cx="2514600" cy="492443"/>
          </a:xfrm>
          <a:prstGeom prst="rect">
            <a:avLst/>
          </a:prstGeom>
        </p:spPr>
        <p:txBody>
          <a:bodyPr wrap="square">
            <a:sp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pic>
        <p:nvPicPr>
          <p:cNvPr id="13" name="Picture 12">
            <a:extLst>
              <a:ext uri="{FF2B5EF4-FFF2-40B4-BE49-F238E27FC236}">
                <a16:creationId xmlns:a16="http://schemas.microsoft.com/office/drawing/2014/main" id="{8AA2F9FB-DBF0-4BD4-BC12-627B08FBD08C}"/>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bwMode="ltGray">
          <a:xfrm>
            <a:off x="10333971" y="6427373"/>
            <a:ext cx="1080178" cy="231466"/>
          </a:xfrm>
          <a:prstGeom prst="rect">
            <a:avLst/>
          </a:prstGeom>
        </p:spPr>
      </p:pic>
    </p:spTree>
    <p:extLst>
      <p:ext uri="{BB962C8B-B14F-4D97-AF65-F5344CB8AC3E}">
        <p14:creationId xmlns:p14="http://schemas.microsoft.com/office/powerpoint/2010/main" val="39531124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Contrast 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937BF69-DBBB-44FA-AA65-8999BD8B4E5F}"/>
              </a:ext>
            </a:extLst>
          </p:cNvPr>
          <p:cNvGraphicFramePr>
            <a:graphicFrameLocks noChangeAspect="1"/>
          </p:cNvGraphicFramePr>
          <p:nvPr userDrawn="1">
            <p:custDataLst>
              <p:tags r:id="rId1"/>
            </p:custDataLst>
            <p:extLst>
              <p:ext uri="{D42A27DB-BD31-4B8C-83A1-F6EECF244321}">
                <p14:modId xmlns:p14="http://schemas.microsoft.com/office/powerpoint/2010/main" val="19505820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D937BF69-DBBB-44FA-AA65-8999BD8B4E5F}"/>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440E0BC-D285-4CB0-BC8F-8E2C57BF2A20}"/>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3"/>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4"/>
            </p:custDataLst>
          </p:nvPr>
        </p:nvSpPr>
        <p:spPr>
          <a:xfrm>
            <a:off x="554736" y="941653"/>
            <a:ext cx="11082528" cy="384721"/>
          </a:xfrm>
        </p:spPr>
        <p:txBody>
          <a:bodyPr vert="horz">
            <a:spAutoFit/>
          </a:bodyPr>
          <a:lstStyle>
            <a:lvl1pPr rtl="0">
              <a:defRPr/>
            </a:lvl1pPr>
          </a:lstStyle>
          <a:p>
            <a:r>
              <a:rPr lang="en-US"/>
              <a:t>Click to edit Master title style</a:t>
            </a:r>
          </a:p>
        </p:txBody>
      </p:sp>
      <p:sp>
        <p:nvSpPr>
          <p:cNvPr id="10" name="5. Source" hidden="1">
            <a:extLst>
              <a:ext uri="{FF2B5EF4-FFF2-40B4-BE49-F238E27FC236}">
                <a16:creationId xmlns:a16="http://schemas.microsoft.com/office/drawing/2014/main" id="{67B1A162-B59D-4B89-B39B-FBDD9E751175}"/>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8" name="1. On-page tracker">
            <a:extLst>
              <a:ext uri="{FF2B5EF4-FFF2-40B4-BE49-F238E27FC236}">
                <a16:creationId xmlns:a16="http://schemas.microsoft.com/office/drawing/2014/main" id="{B5C5F547-1B1B-411D-99AF-7DE767A71F19}"/>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pic>
        <p:nvPicPr>
          <p:cNvPr id="11" name="Picture 10">
            <a:extLst>
              <a:ext uri="{FF2B5EF4-FFF2-40B4-BE49-F238E27FC236}">
                <a16:creationId xmlns:a16="http://schemas.microsoft.com/office/drawing/2014/main" id="{B7CC318B-CB4D-4A2B-A082-6F38D5B516E7}"/>
              </a:ext>
            </a:extLst>
          </p:cNvPr>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a:ext>
            </a:extLst>
          </a:blip>
          <a:stretch>
            <a:fillRect/>
          </a:stretch>
        </p:blipFill>
        <p:spPr bwMode="ltGray">
          <a:xfrm>
            <a:off x="10333971" y="6427373"/>
            <a:ext cx="1080178" cy="231466"/>
          </a:xfrm>
          <a:prstGeom prst="rect">
            <a:avLst/>
          </a:prstGeom>
        </p:spPr>
      </p:pic>
    </p:spTree>
    <p:extLst>
      <p:ext uri="{BB962C8B-B14F-4D97-AF65-F5344CB8AC3E}">
        <p14:creationId xmlns:p14="http://schemas.microsoft.com/office/powerpoint/2010/main" val="89658061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Contrast 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CD2BF5E-92A7-41C4-93AE-C72274D09CB7}"/>
              </a:ext>
            </a:extLst>
          </p:cNvPr>
          <p:cNvGraphicFramePr>
            <a:graphicFrameLocks noChangeAspect="1"/>
          </p:cNvGraphicFramePr>
          <p:nvPr userDrawn="1">
            <p:custDataLst>
              <p:tags r:id="rId1"/>
            </p:custDataLst>
            <p:extLst>
              <p:ext uri="{D42A27DB-BD31-4B8C-83A1-F6EECF244321}">
                <p14:modId xmlns:p14="http://schemas.microsoft.com/office/powerpoint/2010/main" val="34842546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7CD2BF5E-92A7-41C4-93AE-C72274D09CB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Slide Number">
            <a:extLst>
              <a:ext uri="{FF2B5EF4-FFF2-40B4-BE49-F238E27FC236}">
                <a16:creationId xmlns:a16="http://schemas.microsoft.com/office/drawing/2014/main" id="{4833D5AF-2A75-4978-AA54-00BA594BBA72}"/>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48684DB6-320C-4E95-A29C-791B412C8164}"/>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7" name="1. On-page tracker">
            <a:extLst>
              <a:ext uri="{FF2B5EF4-FFF2-40B4-BE49-F238E27FC236}">
                <a16:creationId xmlns:a16="http://schemas.microsoft.com/office/drawing/2014/main" id="{E9E206AB-587F-4AC2-9EF7-AA339899F4BB}"/>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pic>
        <p:nvPicPr>
          <p:cNvPr id="9" name="Picture 8">
            <a:extLst>
              <a:ext uri="{FF2B5EF4-FFF2-40B4-BE49-F238E27FC236}">
                <a16:creationId xmlns:a16="http://schemas.microsoft.com/office/drawing/2014/main" id="{9B3760A1-3AE1-4901-86B6-DED2A84F2A40}"/>
              </a:ext>
            </a:extLst>
          </p:cNvPr>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a:ext>
            </a:extLst>
          </a:blip>
          <a:stretch>
            <a:fillRect/>
          </a:stretch>
        </p:blipFill>
        <p:spPr bwMode="ltGray">
          <a:xfrm>
            <a:off x="10333971" y="6427373"/>
            <a:ext cx="1080178" cy="231466"/>
          </a:xfrm>
          <a:prstGeom prst="rect">
            <a:avLst/>
          </a:prstGeom>
        </p:spPr>
      </p:pic>
    </p:spTree>
    <p:extLst>
      <p:ext uri="{BB962C8B-B14F-4D97-AF65-F5344CB8AC3E}">
        <p14:creationId xmlns:p14="http://schemas.microsoft.com/office/powerpoint/2010/main" val="321198834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Contrast En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A9CF6F9-3F22-4C1D-8F1F-9500FF412228}"/>
              </a:ext>
            </a:extLst>
          </p:cNvPr>
          <p:cNvGraphicFramePr>
            <a:graphicFrameLocks noChangeAspect="1"/>
          </p:cNvGraphicFramePr>
          <p:nvPr userDrawn="1">
            <p:custDataLst>
              <p:tags r:id="rId1"/>
            </p:custDataLst>
            <p:extLst>
              <p:ext uri="{D42A27DB-BD31-4B8C-83A1-F6EECF244321}">
                <p14:modId xmlns:p14="http://schemas.microsoft.com/office/powerpoint/2010/main" val="2439257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2" name="Object 1" hidden="1">
                        <a:extLst>
                          <a:ext uri="{FF2B5EF4-FFF2-40B4-BE49-F238E27FC236}">
                            <a16:creationId xmlns:a16="http://schemas.microsoft.com/office/drawing/2014/main" id="{DA9CF6F9-3F22-4C1D-8F1F-9500FF41222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5. Source" hidden="1">
            <a:extLst>
              <a:ext uri="{FF2B5EF4-FFF2-40B4-BE49-F238E27FC236}">
                <a16:creationId xmlns:a16="http://schemas.microsoft.com/office/drawing/2014/main" id="{EED9D83D-9CC3-45F3-876D-CC42BC0B70E0}"/>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pic>
        <p:nvPicPr>
          <p:cNvPr id="5" name="Picture 4">
            <a:extLst>
              <a:ext uri="{FF2B5EF4-FFF2-40B4-BE49-F238E27FC236}">
                <a16:creationId xmlns:a16="http://schemas.microsoft.com/office/drawing/2014/main" id="{DEC70875-4DAC-4A6B-ADD8-7C7A0D3C0E67}"/>
              </a:ext>
            </a:extLst>
          </p:cNvPr>
          <p:cNvPicPr>
            <a:picLocks noChangeAspect="1"/>
          </p:cNvPicPr>
          <p:nvPr userDrawn="1"/>
        </p:nvPicPr>
        <p:blipFill>
          <a:blip r:embed="rId6">
            <a:extLst>
              <a:ext uri="{BEBA8EAE-BF5A-486C-A8C5-ECC9F3942E4B}">
                <a14:imgProps xmlns:a14="http://schemas.microsoft.com/office/drawing/2010/main">
                  <a14:imgLayer r:embed="rId7">
                    <a14:imgEffect>
                      <a14:brightnessContrast bright="100000"/>
                    </a14:imgEffect>
                  </a14:imgLayer>
                </a14:imgProps>
              </a:ext>
            </a:extLst>
          </a:blip>
          <a:stretch>
            <a:fillRect/>
          </a:stretch>
        </p:blipFill>
        <p:spPr bwMode="ltGray">
          <a:xfrm>
            <a:off x="4351861" y="3055257"/>
            <a:ext cx="3488278" cy="747486"/>
          </a:xfrm>
          <a:prstGeom prst="rect">
            <a:avLst/>
          </a:prstGeom>
        </p:spPr>
      </p:pic>
    </p:spTree>
    <p:extLst>
      <p:ext uri="{BB962C8B-B14F-4D97-AF65-F5344CB8AC3E}">
        <p14:creationId xmlns:p14="http://schemas.microsoft.com/office/powerpoint/2010/main" val="14094980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Contrast 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874AF67-BBA0-48F4-BB9F-52963443351B}"/>
              </a:ext>
            </a:extLst>
          </p:cNvPr>
          <p:cNvGraphicFramePr>
            <a:graphicFrameLocks noChangeAspect="1"/>
          </p:cNvGraphicFramePr>
          <p:nvPr userDrawn="1">
            <p:custDataLst>
              <p:tags r:id="rId1"/>
            </p:custDataLst>
            <p:extLst>
              <p:ext uri="{D42A27DB-BD31-4B8C-83A1-F6EECF244321}">
                <p14:modId xmlns:p14="http://schemas.microsoft.com/office/powerpoint/2010/main" val="12622491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3" name="Object 2" hidden="1">
                        <a:extLst>
                          <a:ext uri="{FF2B5EF4-FFF2-40B4-BE49-F238E27FC236}">
                            <a16:creationId xmlns:a16="http://schemas.microsoft.com/office/drawing/2014/main" id="{5874AF67-BBA0-48F4-BB9F-5296344335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22" name="Picture 21">
            <a:extLst>
              <a:ext uri="{FF2B5EF4-FFF2-40B4-BE49-F238E27FC236}">
                <a16:creationId xmlns:a16="http://schemas.microsoft.com/office/drawing/2014/main" id="{F5568F64-216B-431F-814D-AACB58310020}"/>
              </a:ext>
            </a:extLst>
          </p:cNvPr>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a:ext>
            </a:extLst>
          </a:blip>
          <a:stretch>
            <a:fillRect/>
          </a:stretch>
        </p:blipFill>
        <p:spPr bwMode="ltGray">
          <a:xfrm>
            <a:off x="566738" y="541606"/>
            <a:ext cx="2342236" cy="501906"/>
          </a:xfrm>
          <a:prstGeom prst="rect">
            <a:avLst/>
          </a:prstGeom>
        </p:spPr>
      </p:pic>
      <p:sp>
        <p:nvSpPr>
          <p:cNvPr id="29" name="Documenttype">
            <a:extLst>
              <a:ext uri="{FF2B5EF4-FFF2-40B4-BE49-F238E27FC236}">
                <a16:creationId xmlns:a16="http://schemas.microsoft.com/office/drawing/2014/main" id="{21242441-BCA6-4FAD-9724-C2EDE8CE2F09}"/>
              </a:ext>
            </a:extLst>
          </p:cNvPr>
          <p:cNvSpPr>
            <a:spLocks noGrp="1"/>
          </p:cNvSpPr>
          <p:nvPr>
            <p:ph type="body" sz="quarter" idx="13" hasCustomPrompt="1"/>
            <p:custDataLst>
              <p:tags r:id="rId2"/>
            </p:custDataLst>
          </p:nvPr>
        </p:nvSpPr>
        <p:spPr bwMode="ltGray">
          <a:xfrm>
            <a:off x="566737" y="6240955"/>
            <a:ext cx="5529263"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l">
              <a:defRPr lang="en-US" sz="1400" dirty="0">
                <a:solidFill>
                  <a:schemeClr val="tx1"/>
                </a:solidFill>
              </a:defRPr>
            </a:lvl1pPr>
          </a:lstStyle>
          <a:p>
            <a:pPr lvl="0">
              <a:buNone/>
            </a:pPr>
            <a:r>
              <a:rPr lang="en-US"/>
              <a:t>Edit date or title/role</a:t>
            </a:r>
          </a:p>
        </p:txBody>
      </p:sp>
      <p:sp>
        <p:nvSpPr>
          <p:cNvPr id="30" name="Subtitle">
            <a:extLst>
              <a:ext uri="{FF2B5EF4-FFF2-40B4-BE49-F238E27FC236}">
                <a16:creationId xmlns:a16="http://schemas.microsoft.com/office/drawing/2014/main" id="{D13C3014-7348-4737-9C9A-B82536AABA59}"/>
              </a:ext>
            </a:extLst>
          </p:cNvPr>
          <p:cNvSpPr>
            <a:spLocks noGrp="1"/>
          </p:cNvSpPr>
          <p:nvPr>
            <p:ph type="subTitle" idx="1" hasCustomPrompt="1"/>
            <p:custDataLst>
              <p:tags r:id="rId3"/>
            </p:custDataLst>
          </p:nvPr>
        </p:nvSpPr>
        <p:spPr bwMode="ltGray">
          <a:xfrm>
            <a:off x="566737" y="4577434"/>
            <a:ext cx="5529263" cy="55399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l">
              <a:defRPr lang="en-US" sz="1800" dirty="0">
                <a:solidFill>
                  <a:schemeClr val="tx1"/>
                </a:solidFill>
              </a:defRPr>
            </a:lvl1pPr>
          </a:lstStyle>
          <a:p>
            <a:pPr lvl="0">
              <a:buNone/>
            </a:pPr>
            <a:r>
              <a:rPr lang="en-US"/>
              <a:t>Click to edit </a:t>
            </a:r>
            <a:br>
              <a:rPr lang="en-US"/>
            </a:br>
            <a:r>
              <a:rPr lang="en-US"/>
              <a:t>Master subtitle style</a:t>
            </a:r>
          </a:p>
        </p:txBody>
      </p:sp>
      <p:sp>
        <p:nvSpPr>
          <p:cNvPr id="31" name="Title">
            <a:extLst>
              <a:ext uri="{FF2B5EF4-FFF2-40B4-BE49-F238E27FC236}">
                <a16:creationId xmlns:a16="http://schemas.microsoft.com/office/drawing/2014/main" id="{A7895A66-B7B0-4A21-BEF2-8AB85FF2BF97}"/>
              </a:ext>
            </a:extLst>
          </p:cNvPr>
          <p:cNvSpPr>
            <a:spLocks noGrp="1"/>
          </p:cNvSpPr>
          <p:nvPr>
            <p:ph type="title" hasCustomPrompt="1"/>
            <p:custDataLst>
              <p:tags r:id="rId4"/>
            </p:custDataLst>
          </p:nvPr>
        </p:nvSpPr>
        <p:spPr bwMode="ltGray">
          <a:xfrm>
            <a:off x="566737" y="1595852"/>
            <a:ext cx="5529263" cy="184665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l">
              <a:defRPr lang="en-US" sz="4000" b="1" dirty="0">
                <a:solidFill>
                  <a:schemeClr val="tx1"/>
                </a:solidFill>
              </a:defRPr>
            </a:lvl1pPr>
          </a:lstStyle>
          <a:p>
            <a:pPr lvl="0"/>
            <a:r>
              <a:rPr lang="en-US"/>
              <a:t>Click to </a:t>
            </a:r>
            <a:br>
              <a:rPr lang="en-US"/>
            </a:br>
            <a:r>
              <a:rPr lang="en-US"/>
              <a:t>edit Master </a:t>
            </a:r>
            <a:br>
              <a:rPr lang="en-US"/>
            </a:br>
            <a:r>
              <a:rPr lang="en-US"/>
              <a:t>title style</a:t>
            </a:r>
          </a:p>
        </p:txBody>
      </p:sp>
      <p:pic>
        <p:nvPicPr>
          <p:cNvPr id="10" name="Picture 9">
            <a:extLst>
              <a:ext uri="{FF2B5EF4-FFF2-40B4-BE49-F238E27FC236}">
                <a16:creationId xmlns:a16="http://schemas.microsoft.com/office/drawing/2014/main" id="{332DF425-F786-42FA-B99F-C91E2BFF6E68}"/>
              </a:ext>
            </a:extLst>
          </p:cNvPr>
          <p:cNvPicPr>
            <a:picLocks/>
          </p:cNvPicPr>
          <p:nvPr userDrawn="1"/>
        </p:nvPicPr>
        <p:blipFill rotWithShape="1">
          <a:blip r:embed="rId10">
            <a:extLst>
              <a:ext uri="{28A0092B-C50C-407E-A947-70E740481C1C}">
                <a14:useLocalDpi xmlns:a14="http://schemas.microsoft.com/office/drawing/2010/main"/>
              </a:ext>
            </a:extLst>
          </a:blip>
          <a:srcRect/>
          <a:stretch/>
        </p:blipFill>
        <p:spPr>
          <a:xfrm>
            <a:off x="6591301" y="-9524"/>
            <a:ext cx="5600700" cy="6867523"/>
          </a:xfrm>
          <a:prstGeom prst="rect">
            <a:avLst/>
          </a:prstGeom>
        </p:spPr>
      </p:pic>
      <p:cxnSp>
        <p:nvCxnSpPr>
          <p:cNvPr id="11" name="Straight Connector 10">
            <a:extLst>
              <a:ext uri="{FF2B5EF4-FFF2-40B4-BE49-F238E27FC236}">
                <a16:creationId xmlns:a16="http://schemas.microsoft.com/office/drawing/2014/main" id="{A6FCF5D0-960E-4697-9CEC-4A63851BE47D}"/>
              </a:ext>
            </a:extLst>
          </p:cNvPr>
          <p:cNvCxnSpPr>
            <a:cxnSpLocks/>
          </p:cNvCxnSpPr>
          <p:nvPr userDrawn="1"/>
        </p:nvCxnSpPr>
        <p:spPr bwMode="ltGray">
          <a:xfrm flipV="1">
            <a:off x="6464300" y="89099"/>
            <a:ext cx="0" cy="6679803"/>
          </a:xfrm>
          <a:prstGeom prst="line">
            <a:avLst/>
          </a:prstGeom>
          <a:ln w="6350" cap="flat">
            <a:solidFill>
              <a:schemeClr val="accent2"/>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589F2D8D-2755-499E-AF03-8B07FCCC4D0C}"/>
              </a:ext>
            </a:extLst>
          </p:cNvPr>
          <p:cNvSpPr>
            <a:spLocks/>
          </p:cNvSpPr>
          <p:nvPr userDrawn="1"/>
        </p:nvSpPr>
        <p:spPr bwMode="ltGray">
          <a:xfrm>
            <a:off x="6700816" y="109506"/>
            <a:ext cx="5381670" cy="6638987"/>
          </a:xfrm>
          <a:prstGeom prst="rect">
            <a:avLst/>
          </a:prstGeom>
          <a:noFill/>
          <a:ln w="3810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spTree>
    <p:extLst>
      <p:ext uri="{BB962C8B-B14F-4D97-AF65-F5344CB8AC3E}">
        <p14:creationId xmlns:p14="http://schemas.microsoft.com/office/powerpoint/2010/main" val="323346673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3_Contrast 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874AF67-BBA0-48F4-BB9F-52963443351B}"/>
              </a:ext>
            </a:extLst>
          </p:cNvPr>
          <p:cNvGraphicFramePr>
            <a:graphicFrameLocks noChangeAspect="1"/>
          </p:cNvGraphicFramePr>
          <p:nvPr userDrawn="1">
            <p:custDataLst>
              <p:tags r:id="rId1"/>
            </p:custDataLst>
            <p:extLst>
              <p:ext uri="{D42A27DB-BD31-4B8C-83A1-F6EECF244321}">
                <p14:modId xmlns:p14="http://schemas.microsoft.com/office/powerpoint/2010/main" val="22461348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3" name="Object 2" hidden="1">
                        <a:extLst>
                          <a:ext uri="{FF2B5EF4-FFF2-40B4-BE49-F238E27FC236}">
                            <a16:creationId xmlns:a16="http://schemas.microsoft.com/office/drawing/2014/main" id="{5874AF67-BBA0-48F4-BB9F-5296344335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15" name="Picture 14">
            <a:extLst>
              <a:ext uri="{FF2B5EF4-FFF2-40B4-BE49-F238E27FC236}">
                <a16:creationId xmlns:a16="http://schemas.microsoft.com/office/drawing/2014/main" id="{0D829941-FF31-4CA8-8B7A-CC8FDB2AD8A0}"/>
              </a:ext>
            </a:extLst>
          </p:cNvPr>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a:ext>
            </a:extLst>
          </a:blip>
          <a:stretch>
            <a:fillRect/>
          </a:stretch>
        </p:blipFill>
        <p:spPr bwMode="ltGray">
          <a:xfrm>
            <a:off x="566738" y="541606"/>
            <a:ext cx="2342236" cy="501906"/>
          </a:xfrm>
          <a:prstGeom prst="rect">
            <a:avLst/>
          </a:prstGeom>
        </p:spPr>
      </p:pic>
      <p:sp>
        <p:nvSpPr>
          <p:cNvPr id="26" name="Documenttype">
            <a:extLst>
              <a:ext uri="{FF2B5EF4-FFF2-40B4-BE49-F238E27FC236}">
                <a16:creationId xmlns:a16="http://schemas.microsoft.com/office/drawing/2014/main" id="{A4E4C76D-1DD4-4AD2-B5CD-5E505A4E09BC}"/>
              </a:ext>
            </a:extLst>
          </p:cNvPr>
          <p:cNvSpPr>
            <a:spLocks noGrp="1"/>
          </p:cNvSpPr>
          <p:nvPr>
            <p:ph type="body" sz="quarter" idx="13" hasCustomPrompt="1"/>
            <p:custDataLst>
              <p:tags r:id="rId2"/>
            </p:custDataLst>
          </p:nvPr>
        </p:nvSpPr>
        <p:spPr bwMode="ltGray">
          <a:xfrm>
            <a:off x="566737" y="6240955"/>
            <a:ext cx="5770561"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l">
              <a:defRPr lang="en-US" sz="1400" dirty="0">
                <a:solidFill>
                  <a:schemeClr val="tx1"/>
                </a:solidFill>
              </a:defRPr>
            </a:lvl1pPr>
          </a:lstStyle>
          <a:p>
            <a:pPr lvl="0">
              <a:buNone/>
            </a:pPr>
            <a:r>
              <a:rPr lang="en-US"/>
              <a:t>Edit date or title/role</a:t>
            </a:r>
          </a:p>
        </p:txBody>
      </p:sp>
      <p:sp>
        <p:nvSpPr>
          <p:cNvPr id="27" name="Subtitle">
            <a:extLst>
              <a:ext uri="{FF2B5EF4-FFF2-40B4-BE49-F238E27FC236}">
                <a16:creationId xmlns:a16="http://schemas.microsoft.com/office/drawing/2014/main" id="{21E0FDEA-5E3A-424B-9A56-45882A0A1BA7}"/>
              </a:ext>
            </a:extLst>
          </p:cNvPr>
          <p:cNvSpPr>
            <a:spLocks noGrp="1"/>
          </p:cNvSpPr>
          <p:nvPr>
            <p:ph type="subTitle" idx="1" hasCustomPrompt="1"/>
            <p:custDataLst>
              <p:tags r:id="rId3"/>
            </p:custDataLst>
          </p:nvPr>
        </p:nvSpPr>
        <p:spPr bwMode="ltGray">
          <a:xfrm>
            <a:off x="566737" y="4577434"/>
            <a:ext cx="5770561" cy="55399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l">
              <a:defRPr lang="en-US" sz="1800" dirty="0">
                <a:solidFill>
                  <a:schemeClr val="tx1"/>
                </a:solidFill>
              </a:defRPr>
            </a:lvl1pPr>
          </a:lstStyle>
          <a:p>
            <a:pPr lvl="0">
              <a:buNone/>
            </a:pPr>
            <a:r>
              <a:rPr lang="en-US"/>
              <a:t>Click to edit </a:t>
            </a:r>
            <a:br>
              <a:rPr lang="en-US"/>
            </a:br>
            <a:r>
              <a:rPr lang="en-US"/>
              <a:t>Master subtitle style</a:t>
            </a:r>
          </a:p>
        </p:txBody>
      </p:sp>
      <p:sp>
        <p:nvSpPr>
          <p:cNvPr id="28" name="Title">
            <a:extLst>
              <a:ext uri="{FF2B5EF4-FFF2-40B4-BE49-F238E27FC236}">
                <a16:creationId xmlns:a16="http://schemas.microsoft.com/office/drawing/2014/main" id="{6F514756-DCF6-4D33-8247-8981670E7D98}"/>
              </a:ext>
            </a:extLst>
          </p:cNvPr>
          <p:cNvSpPr>
            <a:spLocks noGrp="1"/>
          </p:cNvSpPr>
          <p:nvPr>
            <p:ph type="title" hasCustomPrompt="1"/>
            <p:custDataLst>
              <p:tags r:id="rId4"/>
            </p:custDataLst>
          </p:nvPr>
        </p:nvSpPr>
        <p:spPr bwMode="ltGray">
          <a:xfrm>
            <a:off x="566737" y="1595852"/>
            <a:ext cx="5770561" cy="184665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l">
              <a:defRPr lang="en-US" sz="4000" b="1" dirty="0">
                <a:solidFill>
                  <a:schemeClr val="tx1"/>
                </a:solidFill>
              </a:defRPr>
            </a:lvl1pPr>
          </a:lstStyle>
          <a:p>
            <a:pPr lvl="0"/>
            <a:r>
              <a:rPr lang="en-US"/>
              <a:t>Click to </a:t>
            </a:r>
            <a:br>
              <a:rPr lang="en-US"/>
            </a:br>
            <a:r>
              <a:rPr lang="en-US"/>
              <a:t>edit Master </a:t>
            </a:r>
            <a:br>
              <a:rPr lang="en-US"/>
            </a:br>
            <a:r>
              <a:rPr lang="en-US"/>
              <a:t>title style</a:t>
            </a:r>
          </a:p>
        </p:txBody>
      </p:sp>
      <p:pic>
        <p:nvPicPr>
          <p:cNvPr id="12" name="Picture 11">
            <a:extLst>
              <a:ext uri="{FF2B5EF4-FFF2-40B4-BE49-F238E27FC236}">
                <a16:creationId xmlns:a16="http://schemas.microsoft.com/office/drawing/2014/main" id="{07819116-798B-4F6E-9D80-8CA7817DD527}"/>
              </a:ext>
            </a:extLst>
          </p:cNvPr>
          <p:cNvPicPr>
            <a:picLocks/>
          </p:cNvPicPr>
          <p:nvPr userDrawn="1"/>
        </p:nvPicPr>
        <p:blipFill rotWithShape="1">
          <a:blip r:embed="rId10" cstate="email">
            <a:extLst>
              <a:ext uri="{28A0092B-C50C-407E-A947-70E740481C1C}">
                <a14:useLocalDpi xmlns:a14="http://schemas.microsoft.com/office/drawing/2010/main"/>
              </a:ext>
            </a:extLst>
          </a:blip>
          <a:srcRect/>
          <a:stretch/>
        </p:blipFill>
        <p:spPr>
          <a:xfrm>
            <a:off x="6591301" y="-9524"/>
            <a:ext cx="5600700" cy="6867523"/>
          </a:xfrm>
          <a:prstGeom prst="rect">
            <a:avLst/>
          </a:prstGeom>
        </p:spPr>
      </p:pic>
      <p:sp>
        <p:nvSpPr>
          <p:cNvPr id="13" name="Rectangle 12">
            <a:extLst>
              <a:ext uri="{FF2B5EF4-FFF2-40B4-BE49-F238E27FC236}">
                <a16:creationId xmlns:a16="http://schemas.microsoft.com/office/drawing/2014/main" id="{A286741C-3C4A-40F5-9879-9B63F92505FE}"/>
              </a:ext>
            </a:extLst>
          </p:cNvPr>
          <p:cNvSpPr>
            <a:spLocks/>
          </p:cNvSpPr>
          <p:nvPr userDrawn="1"/>
        </p:nvSpPr>
        <p:spPr>
          <a:xfrm>
            <a:off x="6591301" y="-1"/>
            <a:ext cx="103420" cy="6858001"/>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spTree>
    <p:extLst>
      <p:ext uri="{BB962C8B-B14F-4D97-AF65-F5344CB8AC3E}">
        <p14:creationId xmlns:p14="http://schemas.microsoft.com/office/powerpoint/2010/main" val="366978238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1_Contrast 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874AF67-BBA0-48F4-BB9F-52963443351B}"/>
              </a:ext>
            </a:extLst>
          </p:cNvPr>
          <p:cNvGraphicFramePr>
            <a:graphicFrameLocks noChangeAspect="1"/>
          </p:cNvGraphicFramePr>
          <p:nvPr userDrawn="1">
            <p:custDataLst>
              <p:tags r:id="rId1"/>
            </p:custDataLst>
            <p:extLst>
              <p:ext uri="{D42A27DB-BD31-4B8C-83A1-F6EECF244321}">
                <p14:modId xmlns:p14="http://schemas.microsoft.com/office/powerpoint/2010/main" val="1370972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3" name="Object 2" hidden="1">
                        <a:extLst>
                          <a:ext uri="{FF2B5EF4-FFF2-40B4-BE49-F238E27FC236}">
                            <a16:creationId xmlns:a16="http://schemas.microsoft.com/office/drawing/2014/main" id="{5874AF67-BBA0-48F4-BB9F-5296344335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FFD811C7-78A7-40EC-921D-C6DE44098C7F}"/>
              </a:ext>
            </a:extLst>
          </p:cNvPr>
          <p:cNvPicPr>
            <a:picLocks/>
          </p:cNvPicPr>
          <p:nvPr userDrawn="1"/>
        </p:nvPicPr>
        <p:blipFill rotWithShape="1">
          <a:blip r:embed="rId8" cstate="email">
            <a:extLst>
              <a:ext uri="{28A0092B-C50C-407E-A947-70E740481C1C}">
                <a14:useLocalDpi xmlns:a14="http://schemas.microsoft.com/office/drawing/2010/main"/>
              </a:ext>
            </a:extLst>
          </a:blip>
          <a:srcRect/>
          <a:stretch/>
        </p:blipFill>
        <p:spPr>
          <a:xfrm>
            <a:off x="6591301" y="-9524"/>
            <a:ext cx="5600700" cy="6867523"/>
          </a:xfrm>
          <a:prstGeom prst="rect">
            <a:avLst/>
          </a:prstGeom>
        </p:spPr>
      </p:pic>
      <p:pic>
        <p:nvPicPr>
          <p:cNvPr id="8" name="Picture 7">
            <a:extLst>
              <a:ext uri="{FF2B5EF4-FFF2-40B4-BE49-F238E27FC236}">
                <a16:creationId xmlns:a16="http://schemas.microsoft.com/office/drawing/2014/main" id="{B8D0D0C5-752E-4BB0-8F36-BDBCDBB96898}"/>
              </a:ext>
            </a:extLst>
          </p:cNvPr>
          <p:cNvPicPr>
            <a:picLocks noChangeAspect="1"/>
          </p:cNvPicPr>
          <p:nvPr userDrawn="1"/>
        </p:nvPicPr>
        <p:blipFill>
          <a:blip r:embed="rId9" cstate="email">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a:ext>
            </a:extLst>
          </a:blip>
          <a:stretch>
            <a:fillRect/>
          </a:stretch>
        </p:blipFill>
        <p:spPr bwMode="ltGray">
          <a:xfrm>
            <a:off x="566738" y="541606"/>
            <a:ext cx="2342236" cy="501906"/>
          </a:xfrm>
          <a:prstGeom prst="rect">
            <a:avLst/>
          </a:prstGeom>
        </p:spPr>
      </p:pic>
      <p:sp>
        <p:nvSpPr>
          <p:cNvPr id="9" name="Documenttype">
            <a:extLst>
              <a:ext uri="{FF2B5EF4-FFF2-40B4-BE49-F238E27FC236}">
                <a16:creationId xmlns:a16="http://schemas.microsoft.com/office/drawing/2014/main" id="{C694495F-F59F-4DC6-8E68-ED716C5790F2}"/>
              </a:ext>
            </a:extLst>
          </p:cNvPr>
          <p:cNvSpPr>
            <a:spLocks noGrp="1"/>
          </p:cNvSpPr>
          <p:nvPr>
            <p:ph type="body" sz="quarter" idx="13" hasCustomPrompt="1"/>
            <p:custDataLst>
              <p:tags r:id="rId2"/>
            </p:custDataLst>
          </p:nvPr>
        </p:nvSpPr>
        <p:spPr bwMode="ltGray">
          <a:xfrm>
            <a:off x="566737" y="6240955"/>
            <a:ext cx="5770561"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l">
              <a:defRPr lang="en-US" sz="1400" dirty="0">
                <a:solidFill>
                  <a:schemeClr val="tx1"/>
                </a:solidFill>
              </a:defRPr>
            </a:lvl1pPr>
          </a:lstStyle>
          <a:p>
            <a:pPr lvl="0">
              <a:buNone/>
            </a:pPr>
            <a:r>
              <a:rPr lang="en-US"/>
              <a:t>Edit date or title/role</a:t>
            </a:r>
          </a:p>
        </p:txBody>
      </p:sp>
      <p:sp>
        <p:nvSpPr>
          <p:cNvPr id="11" name="Subtitle">
            <a:extLst>
              <a:ext uri="{FF2B5EF4-FFF2-40B4-BE49-F238E27FC236}">
                <a16:creationId xmlns:a16="http://schemas.microsoft.com/office/drawing/2014/main" id="{872101BA-5182-4B67-B9E6-844CDC417BF3}"/>
              </a:ext>
            </a:extLst>
          </p:cNvPr>
          <p:cNvSpPr>
            <a:spLocks noGrp="1"/>
          </p:cNvSpPr>
          <p:nvPr>
            <p:ph type="subTitle" idx="1" hasCustomPrompt="1"/>
            <p:custDataLst>
              <p:tags r:id="rId3"/>
            </p:custDataLst>
          </p:nvPr>
        </p:nvSpPr>
        <p:spPr bwMode="ltGray">
          <a:xfrm>
            <a:off x="566737" y="4577434"/>
            <a:ext cx="5770561" cy="55399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l">
              <a:defRPr lang="en-US" sz="1800" dirty="0">
                <a:solidFill>
                  <a:schemeClr val="tx1"/>
                </a:solidFill>
              </a:defRPr>
            </a:lvl1pPr>
          </a:lstStyle>
          <a:p>
            <a:pPr lvl="0">
              <a:buNone/>
            </a:pPr>
            <a:r>
              <a:rPr lang="en-US"/>
              <a:t>Click to edit </a:t>
            </a:r>
            <a:br>
              <a:rPr lang="en-US"/>
            </a:br>
            <a:r>
              <a:rPr lang="en-US"/>
              <a:t>Master subtitle style</a:t>
            </a:r>
          </a:p>
        </p:txBody>
      </p:sp>
      <p:sp>
        <p:nvSpPr>
          <p:cNvPr id="12" name="Title">
            <a:extLst>
              <a:ext uri="{FF2B5EF4-FFF2-40B4-BE49-F238E27FC236}">
                <a16:creationId xmlns:a16="http://schemas.microsoft.com/office/drawing/2014/main" id="{87A489D3-4217-4E2F-95B5-FAD43E7C1F59}"/>
              </a:ext>
            </a:extLst>
          </p:cNvPr>
          <p:cNvSpPr>
            <a:spLocks noGrp="1"/>
          </p:cNvSpPr>
          <p:nvPr>
            <p:ph type="title" hasCustomPrompt="1"/>
            <p:custDataLst>
              <p:tags r:id="rId4"/>
            </p:custDataLst>
          </p:nvPr>
        </p:nvSpPr>
        <p:spPr bwMode="ltGray">
          <a:xfrm>
            <a:off x="566737" y="1595852"/>
            <a:ext cx="5770561" cy="184665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l">
              <a:defRPr lang="en-US" sz="4000" b="1" dirty="0">
                <a:solidFill>
                  <a:schemeClr val="tx1"/>
                </a:solidFill>
              </a:defRPr>
            </a:lvl1pPr>
          </a:lstStyle>
          <a:p>
            <a:pPr lvl="0"/>
            <a:r>
              <a:rPr lang="en-US"/>
              <a:t>Click to </a:t>
            </a:r>
            <a:br>
              <a:rPr lang="en-US"/>
            </a:br>
            <a:r>
              <a:rPr lang="en-US"/>
              <a:t>edit Master </a:t>
            </a:r>
            <a:br>
              <a:rPr lang="en-US"/>
            </a:br>
            <a:r>
              <a:rPr lang="en-US"/>
              <a:t>title style</a:t>
            </a:r>
          </a:p>
        </p:txBody>
      </p:sp>
      <p:cxnSp>
        <p:nvCxnSpPr>
          <p:cNvPr id="17" name="Straight Connector 16">
            <a:extLst>
              <a:ext uri="{FF2B5EF4-FFF2-40B4-BE49-F238E27FC236}">
                <a16:creationId xmlns:a16="http://schemas.microsoft.com/office/drawing/2014/main" id="{888D419A-C2BD-410E-B6C1-47DCA07CA2B4}"/>
              </a:ext>
            </a:extLst>
          </p:cNvPr>
          <p:cNvCxnSpPr>
            <a:cxnSpLocks/>
          </p:cNvCxnSpPr>
          <p:nvPr userDrawn="1"/>
        </p:nvCxnSpPr>
        <p:spPr bwMode="ltGray">
          <a:xfrm flipV="1">
            <a:off x="6464300" y="89099"/>
            <a:ext cx="0" cy="6679803"/>
          </a:xfrm>
          <a:prstGeom prst="line">
            <a:avLst/>
          </a:prstGeom>
          <a:ln w="6350" cap="flat">
            <a:solidFill>
              <a:schemeClr val="accent2"/>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A018BC53-7D9D-48F0-881E-72B5DCE010AB}"/>
              </a:ext>
            </a:extLst>
          </p:cNvPr>
          <p:cNvSpPr>
            <a:spLocks/>
          </p:cNvSpPr>
          <p:nvPr userDrawn="1"/>
        </p:nvSpPr>
        <p:spPr bwMode="ltGray">
          <a:xfrm>
            <a:off x="6700816" y="109506"/>
            <a:ext cx="5381670" cy="6638987"/>
          </a:xfrm>
          <a:prstGeom prst="rect">
            <a:avLst/>
          </a:prstGeom>
          <a:noFill/>
          <a:ln w="3810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spTree>
    <p:extLst>
      <p:ext uri="{BB962C8B-B14F-4D97-AF65-F5344CB8AC3E}">
        <p14:creationId xmlns:p14="http://schemas.microsoft.com/office/powerpoint/2010/main" val="283238561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2_Contrast 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874AF67-BBA0-48F4-BB9F-52963443351B}"/>
              </a:ext>
            </a:extLst>
          </p:cNvPr>
          <p:cNvGraphicFramePr>
            <a:graphicFrameLocks noChangeAspect="1"/>
          </p:cNvGraphicFramePr>
          <p:nvPr userDrawn="1">
            <p:custDataLst>
              <p:tags r:id="rId1"/>
            </p:custDataLst>
            <p:extLst>
              <p:ext uri="{D42A27DB-BD31-4B8C-83A1-F6EECF244321}">
                <p14:modId xmlns:p14="http://schemas.microsoft.com/office/powerpoint/2010/main" val="37692986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3" name="Object 2" hidden="1">
                        <a:extLst>
                          <a:ext uri="{FF2B5EF4-FFF2-40B4-BE49-F238E27FC236}">
                            <a16:creationId xmlns:a16="http://schemas.microsoft.com/office/drawing/2014/main" id="{5874AF67-BBA0-48F4-BB9F-5296344335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2" name="Freeform 20">
            <a:extLst>
              <a:ext uri="{FF2B5EF4-FFF2-40B4-BE49-F238E27FC236}">
                <a16:creationId xmlns:a16="http://schemas.microsoft.com/office/drawing/2014/main" id="{A797787D-1D14-434A-8707-FA4DCF9F0685}"/>
              </a:ext>
            </a:extLst>
          </p:cNvPr>
          <p:cNvSpPr/>
          <p:nvPr userDrawn="1"/>
        </p:nvSpPr>
        <p:spPr>
          <a:xfrm rot="2700000">
            <a:off x="10592009" y="545723"/>
            <a:ext cx="3082964" cy="2917480"/>
          </a:xfrm>
          <a:custGeom>
            <a:avLst/>
            <a:gdLst>
              <a:gd name="connsiteX0" fmla="*/ 0 w 3082964"/>
              <a:gd name="connsiteY0" fmla="*/ 165484 h 2917480"/>
              <a:gd name="connsiteX1" fmla="*/ 165484 w 3082964"/>
              <a:gd name="connsiteY1" fmla="*/ 0 h 2917480"/>
              <a:gd name="connsiteX2" fmla="*/ 585823 w 3082964"/>
              <a:gd name="connsiteY2" fmla="*/ 420339 h 2917480"/>
              <a:gd name="connsiteX3" fmla="*/ 585823 w 3082964"/>
              <a:gd name="connsiteY3" fmla="*/ 2331657 h 2917480"/>
              <a:gd name="connsiteX4" fmla="*/ 2497141 w 3082964"/>
              <a:gd name="connsiteY4" fmla="*/ 2331657 h 2917480"/>
              <a:gd name="connsiteX5" fmla="*/ 3082964 w 3082964"/>
              <a:gd name="connsiteY5" fmla="*/ 2917480 h 2917480"/>
              <a:gd name="connsiteX6" fmla="*/ 0 w 3082964"/>
              <a:gd name="connsiteY6" fmla="*/ 2917480 h 2917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2964" h="2917480">
                <a:moveTo>
                  <a:pt x="0" y="165484"/>
                </a:moveTo>
                <a:lnTo>
                  <a:pt x="165484" y="0"/>
                </a:lnTo>
                <a:lnTo>
                  <a:pt x="585823" y="420339"/>
                </a:lnTo>
                <a:lnTo>
                  <a:pt x="585823" y="2331657"/>
                </a:lnTo>
                <a:lnTo>
                  <a:pt x="2497141" y="2331657"/>
                </a:lnTo>
                <a:lnTo>
                  <a:pt x="3082964" y="2917480"/>
                </a:lnTo>
                <a:lnTo>
                  <a:pt x="0" y="2917480"/>
                </a:lnTo>
                <a:close/>
              </a:path>
            </a:pathLst>
          </a:custGeom>
          <a:solidFill>
            <a:srgbClr val="838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Freeform 21">
            <a:extLst>
              <a:ext uri="{FF2B5EF4-FFF2-40B4-BE49-F238E27FC236}">
                <a16:creationId xmlns:a16="http://schemas.microsoft.com/office/drawing/2014/main" id="{5D1A121F-8AD9-40B0-968F-D89B8BD7526A}"/>
              </a:ext>
            </a:extLst>
          </p:cNvPr>
          <p:cNvSpPr/>
          <p:nvPr userDrawn="1"/>
        </p:nvSpPr>
        <p:spPr>
          <a:xfrm rot="8100000">
            <a:off x="11624329" y="2079046"/>
            <a:ext cx="840500" cy="423534"/>
          </a:xfrm>
          <a:custGeom>
            <a:avLst/>
            <a:gdLst>
              <a:gd name="connsiteX0" fmla="*/ 0 w 840500"/>
              <a:gd name="connsiteY0" fmla="*/ 423534 h 423534"/>
              <a:gd name="connsiteX1" fmla="*/ 423534 w 840500"/>
              <a:gd name="connsiteY1" fmla="*/ 0 h 423534"/>
              <a:gd name="connsiteX2" fmla="*/ 627940 w 840500"/>
              <a:gd name="connsiteY2" fmla="*/ 0 h 423534"/>
              <a:gd name="connsiteX3" fmla="*/ 840500 w 840500"/>
              <a:gd name="connsiteY3" fmla="*/ 211767 h 423534"/>
              <a:gd name="connsiteX4" fmla="*/ 627940 w 840500"/>
              <a:gd name="connsiteY4" fmla="*/ 423534 h 423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0500" h="423534">
                <a:moveTo>
                  <a:pt x="0" y="423534"/>
                </a:moveTo>
                <a:lnTo>
                  <a:pt x="423534" y="0"/>
                </a:lnTo>
                <a:lnTo>
                  <a:pt x="627940" y="0"/>
                </a:lnTo>
                <a:cubicBezTo>
                  <a:pt x="745322" y="0"/>
                  <a:pt x="840500" y="94805"/>
                  <a:pt x="840500" y="211767"/>
                </a:cubicBezTo>
                <a:cubicBezTo>
                  <a:pt x="840500" y="328729"/>
                  <a:pt x="745322" y="423534"/>
                  <a:pt x="627940" y="423534"/>
                </a:cubicBezTo>
                <a:close/>
              </a:path>
            </a:pathLst>
          </a:custGeom>
          <a:solidFill>
            <a:srgbClr val="838383"/>
          </a:solidFill>
          <a:ln>
            <a:noFill/>
          </a:ln>
        </p:spPr>
        <p:txBody>
          <a:bodyPr spcFirstLastPara="1" wrap="square" lIns="91425" tIns="91425" rIns="91425" bIns="91425" anchor="ctr" anchorCtr="0">
            <a:noAutofit/>
          </a:bodyPr>
          <a:lstStyle/>
          <a:p>
            <a:endParaRPr dirty="0"/>
          </a:p>
        </p:txBody>
      </p:sp>
      <p:sp>
        <p:nvSpPr>
          <p:cNvPr id="15" name="Freeform 22">
            <a:extLst>
              <a:ext uri="{FF2B5EF4-FFF2-40B4-BE49-F238E27FC236}">
                <a16:creationId xmlns:a16="http://schemas.microsoft.com/office/drawing/2014/main" id="{22CC517C-A734-4E9D-90E6-979C9728BB45}"/>
              </a:ext>
            </a:extLst>
          </p:cNvPr>
          <p:cNvSpPr/>
          <p:nvPr userDrawn="1"/>
        </p:nvSpPr>
        <p:spPr>
          <a:xfrm rot="18900000">
            <a:off x="10290394" y="66079"/>
            <a:ext cx="1319470" cy="469126"/>
          </a:xfrm>
          <a:custGeom>
            <a:avLst/>
            <a:gdLst>
              <a:gd name="connsiteX0" fmla="*/ 850344 w 1319470"/>
              <a:gd name="connsiteY0" fmla="*/ 0 h 469126"/>
              <a:gd name="connsiteX1" fmla="*/ 1319470 w 1319470"/>
              <a:gd name="connsiteY1" fmla="*/ 469126 h 469126"/>
              <a:gd name="connsiteX2" fmla="*/ 295982 w 1319470"/>
              <a:gd name="connsiteY2" fmla="*/ 469126 h 469126"/>
              <a:gd name="connsiteX3" fmla="*/ 0 w 1319470"/>
              <a:gd name="connsiteY3" fmla="*/ 234563 h 469126"/>
              <a:gd name="connsiteX4" fmla="*/ 295982 w 1319470"/>
              <a:gd name="connsiteY4" fmla="*/ 0 h 469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470" h="469126">
                <a:moveTo>
                  <a:pt x="850344" y="0"/>
                </a:moveTo>
                <a:lnTo>
                  <a:pt x="1319470" y="469126"/>
                </a:lnTo>
                <a:lnTo>
                  <a:pt x="295982" y="469126"/>
                </a:lnTo>
                <a:cubicBezTo>
                  <a:pt x="132531" y="469126"/>
                  <a:pt x="0" y="364116"/>
                  <a:pt x="0" y="234563"/>
                </a:cubicBezTo>
                <a:cubicBezTo>
                  <a:pt x="0" y="105011"/>
                  <a:pt x="132532" y="0"/>
                  <a:pt x="295982" y="0"/>
                </a:cubicBezTo>
                <a:close/>
              </a:path>
            </a:pathLst>
          </a:custGeom>
          <a:solidFill>
            <a:srgbClr val="838383"/>
          </a:solidFill>
          <a:ln>
            <a:noFill/>
          </a:ln>
        </p:spPr>
        <p:txBody>
          <a:bodyPr spcFirstLastPara="1" wrap="square" lIns="91425" tIns="91425" rIns="91425" bIns="91425" anchor="ctr" anchorCtr="0">
            <a:noAutofit/>
          </a:bodyPr>
          <a:lstStyle/>
          <a:p>
            <a:endParaRPr dirty="0"/>
          </a:p>
        </p:txBody>
      </p:sp>
      <p:sp>
        <p:nvSpPr>
          <p:cNvPr id="16" name="Freeform 23">
            <a:extLst>
              <a:ext uri="{FF2B5EF4-FFF2-40B4-BE49-F238E27FC236}">
                <a16:creationId xmlns:a16="http://schemas.microsoft.com/office/drawing/2014/main" id="{C964518E-BD4C-4FA4-962A-B1E475BFE1FE}"/>
              </a:ext>
            </a:extLst>
          </p:cNvPr>
          <p:cNvSpPr/>
          <p:nvPr userDrawn="1"/>
        </p:nvSpPr>
        <p:spPr>
          <a:xfrm rot="2700000">
            <a:off x="-1538931" y="3051726"/>
            <a:ext cx="3077860" cy="3077860"/>
          </a:xfrm>
          <a:custGeom>
            <a:avLst/>
            <a:gdLst>
              <a:gd name="connsiteX0" fmla="*/ 0 w 3077860"/>
              <a:gd name="connsiteY0" fmla="*/ 0 h 3077860"/>
              <a:gd name="connsiteX1" fmla="*/ 3077860 w 3077860"/>
              <a:gd name="connsiteY1" fmla="*/ 0 h 3077860"/>
              <a:gd name="connsiteX2" fmla="*/ 3077860 w 3077860"/>
              <a:gd name="connsiteY2" fmla="*/ 3077860 h 3077860"/>
              <a:gd name="connsiteX3" fmla="*/ 2492037 w 3077860"/>
              <a:gd name="connsiteY3" fmla="*/ 2492037 h 3077860"/>
              <a:gd name="connsiteX4" fmla="*/ 2492037 w 3077860"/>
              <a:gd name="connsiteY4" fmla="*/ 585823 h 3077860"/>
              <a:gd name="connsiteX5" fmla="*/ 585823 w 3077860"/>
              <a:gd name="connsiteY5" fmla="*/ 585823 h 3077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7860" h="3077860">
                <a:moveTo>
                  <a:pt x="0" y="0"/>
                </a:moveTo>
                <a:lnTo>
                  <a:pt x="3077860" y="0"/>
                </a:lnTo>
                <a:lnTo>
                  <a:pt x="3077860" y="3077860"/>
                </a:lnTo>
                <a:lnTo>
                  <a:pt x="2492037" y="2492037"/>
                </a:lnTo>
                <a:lnTo>
                  <a:pt x="2492037" y="585823"/>
                </a:lnTo>
                <a:lnTo>
                  <a:pt x="585823" y="585823"/>
                </a:lnTo>
                <a:close/>
              </a:path>
            </a:pathLst>
          </a:custGeom>
          <a:solidFill>
            <a:schemeClr val="accent1">
              <a:alpha val="29000"/>
            </a:schemeClr>
          </a:solidFill>
          <a:ln>
            <a:noFill/>
          </a:ln>
        </p:spPr>
        <p:txBody>
          <a:bodyPr spcFirstLastPara="1" wrap="square" lIns="91425" tIns="91425" rIns="91425" bIns="91425" anchor="ctr" anchorCtr="0">
            <a:noAutofit/>
          </a:bodyPr>
          <a:lstStyle/>
          <a:p>
            <a:endParaRPr dirty="0"/>
          </a:p>
        </p:txBody>
      </p:sp>
      <p:sp>
        <p:nvSpPr>
          <p:cNvPr id="17" name="Freeform 24">
            <a:extLst>
              <a:ext uri="{FF2B5EF4-FFF2-40B4-BE49-F238E27FC236}">
                <a16:creationId xmlns:a16="http://schemas.microsoft.com/office/drawing/2014/main" id="{167E63D5-2026-49AD-AEAA-5174A7F626EB}"/>
              </a:ext>
            </a:extLst>
          </p:cNvPr>
          <p:cNvSpPr/>
          <p:nvPr userDrawn="1"/>
        </p:nvSpPr>
        <p:spPr>
          <a:xfrm rot="18900000">
            <a:off x="456534" y="6145618"/>
            <a:ext cx="1708464" cy="739849"/>
          </a:xfrm>
          <a:custGeom>
            <a:avLst/>
            <a:gdLst>
              <a:gd name="connsiteX0" fmla="*/ 1599696 w 1708464"/>
              <a:gd name="connsiteY0" fmla="*/ 108344 h 739849"/>
              <a:gd name="connsiteX1" fmla="*/ 1708464 w 1708464"/>
              <a:gd name="connsiteY1" fmla="*/ 369925 h 739849"/>
              <a:gd name="connsiteX2" fmla="*/ 1337133 w 1708464"/>
              <a:gd name="connsiteY2" fmla="*/ 739849 h 739849"/>
              <a:gd name="connsiteX3" fmla="*/ 739849 w 1708464"/>
              <a:gd name="connsiteY3" fmla="*/ 739849 h 739849"/>
              <a:gd name="connsiteX4" fmla="*/ 0 w 1708464"/>
              <a:gd name="connsiteY4" fmla="*/ 0 h 739849"/>
              <a:gd name="connsiteX5" fmla="*/ 1337133 w 1708464"/>
              <a:gd name="connsiteY5" fmla="*/ 0 h 739849"/>
              <a:gd name="connsiteX6" fmla="*/ 1599696 w 1708464"/>
              <a:gd name="connsiteY6" fmla="*/ 108344 h 739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8464" h="739849">
                <a:moveTo>
                  <a:pt x="1599696" y="108344"/>
                </a:moveTo>
                <a:cubicBezTo>
                  <a:pt x="1666896" y="175286"/>
                  <a:pt x="1708464" y="267767"/>
                  <a:pt x="1708464" y="369925"/>
                </a:cubicBezTo>
                <a:cubicBezTo>
                  <a:pt x="1708464" y="574239"/>
                  <a:pt x="1542193" y="739849"/>
                  <a:pt x="1337133" y="739849"/>
                </a:cubicBezTo>
                <a:lnTo>
                  <a:pt x="739849" y="739849"/>
                </a:lnTo>
                <a:lnTo>
                  <a:pt x="0" y="0"/>
                </a:lnTo>
                <a:lnTo>
                  <a:pt x="1337133" y="0"/>
                </a:lnTo>
                <a:cubicBezTo>
                  <a:pt x="1439663" y="0"/>
                  <a:pt x="1532496" y="41403"/>
                  <a:pt x="1599696" y="108344"/>
                </a:cubicBezTo>
                <a:close/>
              </a:path>
            </a:pathLst>
          </a:custGeom>
          <a:solidFill>
            <a:schemeClr val="accent1">
              <a:alpha val="29000"/>
            </a:schemeClr>
          </a:solidFill>
          <a:ln>
            <a:noFill/>
          </a:ln>
        </p:spPr>
        <p:txBody>
          <a:bodyPr spcFirstLastPara="1" wrap="square" lIns="91425" tIns="91425" rIns="91425" bIns="91425" anchor="ctr" anchorCtr="0">
            <a:noAutofit/>
          </a:bodyPr>
          <a:lstStyle/>
          <a:p>
            <a:endParaRPr dirty="0"/>
          </a:p>
        </p:txBody>
      </p:sp>
      <p:sp>
        <p:nvSpPr>
          <p:cNvPr id="18" name="Freeform 25">
            <a:extLst>
              <a:ext uri="{FF2B5EF4-FFF2-40B4-BE49-F238E27FC236}">
                <a16:creationId xmlns:a16="http://schemas.microsoft.com/office/drawing/2014/main" id="{E6394022-17DF-4F18-B22F-27E7BC45CD32}"/>
              </a:ext>
            </a:extLst>
          </p:cNvPr>
          <p:cNvSpPr/>
          <p:nvPr userDrawn="1"/>
        </p:nvSpPr>
        <p:spPr>
          <a:xfrm rot="8100000">
            <a:off x="1926913" y="6487541"/>
            <a:ext cx="872384" cy="423534"/>
          </a:xfrm>
          <a:custGeom>
            <a:avLst/>
            <a:gdLst>
              <a:gd name="connsiteX0" fmla="*/ 62262 w 872384"/>
              <a:gd name="connsiteY0" fmla="*/ 361511 h 423534"/>
              <a:gd name="connsiteX1" fmla="*/ 0 w 872384"/>
              <a:gd name="connsiteY1" fmla="*/ 211767 h 423534"/>
              <a:gd name="connsiteX2" fmla="*/ 212560 w 872384"/>
              <a:gd name="connsiteY2" fmla="*/ 0 h 423534"/>
              <a:gd name="connsiteX3" fmla="*/ 448851 w 872384"/>
              <a:gd name="connsiteY3" fmla="*/ 0 h 423534"/>
              <a:gd name="connsiteX4" fmla="*/ 872384 w 872384"/>
              <a:gd name="connsiteY4" fmla="*/ 423534 h 423534"/>
              <a:gd name="connsiteX5" fmla="*/ 212560 w 872384"/>
              <a:gd name="connsiteY5" fmla="*/ 423534 h 423534"/>
              <a:gd name="connsiteX6" fmla="*/ 62262 w 872384"/>
              <a:gd name="connsiteY6" fmla="*/ 361511 h 423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2384" h="423534">
                <a:moveTo>
                  <a:pt x="62262" y="361511"/>
                </a:moveTo>
                <a:cubicBezTo>
                  <a:pt x="23795" y="323190"/>
                  <a:pt x="0" y="270248"/>
                  <a:pt x="0" y="211767"/>
                </a:cubicBezTo>
                <a:cubicBezTo>
                  <a:pt x="0" y="94805"/>
                  <a:pt x="95178" y="0"/>
                  <a:pt x="212560" y="0"/>
                </a:cubicBezTo>
                <a:lnTo>
                  <a:pt x="448851" y="0"/>
                </a:lnTo>
                <a:lnTo>
                  <a:pt x="872384" y="423534"/>
                </a:lnTo>
                <a:lnTo>
                  <a:pt x="212560" y="423534"/>
                </a:lnTo>
                <a:cubicBezTo>
                  <a:pt x="153869" y="423534"/>
                  <a:pt x="100729" y="399833"/>
                  <a:pt x="62262" y="361511"/>
                </a:cubicBezTo>
                <a:close/>
              </a:path>
            </a:pathLst>
          </a:custGeom>
          <a:solidFill>
            <a:schemeClr val="accent1">
              <a:alpha val="29000"/>
            </a:schemeClr>
          </a:solidFill>
          <a:ln>
            <a:noFill/>
          </a:ln>
        </p:spPr>
        <p:txBody>
          <a:bodyPr spcFirstLastPara="1" wrap="square" lIns="91425" tIns="91425" rIns="91425" bIns="91425" anchor="ctr" anchorCtr="0">
            <a:noAutofit/>
          </a:bodyPr>
          <a:lstStyle/>
          <a:p>
            <a:endParaRPr dirty="0"/>
          </a:p>
        </p:txBody>
      </p:sp>
      <p:sp>
        <p:nvSpPr>
          <p:cNvPr id="23" name="Documenttype">
            <a:extLst>
              <a:ext uri="{FF2B5EF4-FFF2-40B4-BE49-F238E27FC236}">
                <a16:creationId xmlns:a16="http://schemas.microsoft.com/office/drawing/2014/main" id="{7F565888-7651-40AA-8CC7-9407C8756902}"/>
              </a:ext>
            </a:extLst>
          </p:cNvPr>
          <p:cNvSpPr>
            <a:spLocks noGrp="1"/>
          </p:cNvSpPr>
          <p:nvPr>
            <p:ph type="body" sz="quarter" idx="13" hasCustomPrompt="1"/>
            <p:custDataLst>
              <p:tags r:id="rId2"/>
            </p:custDataLst>
          </p:nvPr>
        </p:nvSpPr>
        <p:spPr>
          <a:xfrm>
            <a:off x="2976139" y="5984218"/>
            <a:ext cx="7039484" cy="215444"/>
          </a:xfrm>
          <a:prstGeom prst="rect">
            <a:avLst/>
          </a:prstGeom>
        </p:spPr>
        <p:txBody>
          <a:bodyPr wrap="square" anchor="t" anchorCtr="0">
            <a:spAutoFit/>
          </a:bodyPr>
          <a:lstStyle>
            <a:lvl1pPr>
              <a:buNone/>
              <a:defRPr sz="1400">
                <a:solidFill>
                  <a:schemeClr val="tx1"/>
                </a:solidFill>
              </a:defRPr>
            </a:lvl1pPr>
            <a:lvl2pPr marL="115888" indent="0">
              <a:buNone/>
              <a:defRPr>
                <a:solidFill>
                  <a:schemeClr val="bg1"/>
                </a:solidFill>
              </a:defRPr>
            </a:lvl2pPr>
            <a:lvl3pPr marL="466344" indent="0">
              <a:buNone/>
              <a:defRPr>
                <a:solidFill>
                  <a:schemeClr val="bg1"/>
                </a:solidFill>
              </a:defRPr>
            </a:lvl3pPr>
            <a:lvl4pPr marL="813816" indent="0">
              <a:buNone/>
              <a:defRPr>
                <a:solidFill>
                  <a:schemeClr val="bg1"/>
                </a:solidFill>
              </a:defRPr>
            </a:lvl4pPr>
            <a:lvl5pPr marL="1161288" indent="0">
              <a:buNone/>
              <a:defRPr>
                <a:solidFill>
                  <a:schemeClr val="bg1"/>
                </a:solidFill>
              </a:defRPr>
            </a:lvl5pPr>
          </a:lstStyle>
          <a:p>
            <a:pPr lvl="0"/>
            <a:r>
              <a:rPr lang="en-US"/>
              <a:t>Edit date or title/role</a:t>
            </a:r>
          </a:p>
        </p:txBody>
      </p:sp>
      <p:sp>
        <p:nvSpPr>
          <p:cNvPr id="24" name="Subtitle">
            <a:extLst>
              <a:ext uri="{FF2B5EF4-FFF2-40B4-BE49-F238E27FC236}">
                <a16:creationId xmlns:a16="http://schemas.microsoft.com/office/drawing/2014/main" id="{5ABF4D58-DD32-41B2-9F49-CCC83CF58FCA}"/>
              </a:ext>
            </a:extLst>
          </p:cNvPr>
          <p:cNvSpPr>
            <a:spLocks noGrp="1"/>
          </p:cNvSpPr>
          <p:nvPr>
            <p:ph type="subTitle" idx="1" hasCustomPrompt="1"/>
            <p:custDataLst>
              <p:tags r:id="rId3"/>
            </p:custDataLst>
          </p:nvPr>
        </p:nvSpPr>
        <p:spPr>
          <a:xfrm>
            <a:off x="2977280" y="4720373"/>
            <a:ext cx="7039484" cy="615553"/>
          </a:xfrm>
          <a:prstGeom prst="rect">
            <a:avLst/>
          </a:prstGeom>
        </p:spPr>
        <p:txBody>
          <a:bodyPr wrap="square" anchor="t" anchorCtr="0">
            <a:sp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a:t>
            </a:r>
            <a:br>
              <a:rPr lang="en-US"/>
            </a:br>
            <a:r>
              <a:rPr lang="en-US"/>
              <a:t>Master subtitle style</a:t>
            </a:r>
          </a:p>
        </p:txBody>
      </p:sp>
      <p:sp>
        <p:nvSpPr>
          <p:cNvPr id="25" name="Title">
            <a:extLst>
              <a:ext uri="{FF2B5EF4-FFF2-40B4-BE49-F238E27FC236}">
                <a16:creationId xmlns:a16="http://schemas.microsoft.com/office/drawing/2014/main" id="{161F148A-4902-46E7-9D7F-ADA571E2E72E}"/>
              </a:ext>
            </a:extLst>
          </p:cNvPr>
          <p:cNvSpPr>
            <a:spLocks noGrp="1"/>
          </p:cNvSpPr>
          <p:nvPr>
            <p:ph type="title" hasCustomPrompt="1"/>
            <p:custDataLst>
              <p:tags r:id="rId4"/>
            </p:custDataLst>
          </p:nvPr>
        </p:nvSpPr>
        <p:spPr>
          <a:xfrm>
            <a:off x="2977280" y="2040756"/>
            <a:ext cx="7039484" cy="2031325"/>
          </a:xfrm>
          <a:prstGeom prst="rect">
            <a:avLst/>
          </a:prstGeom>
        </p:spPr>
        <p:txBody>
          <a:bodyPr vert="horz" wrap="square" anchor="t" anchorCtr="0">
            <a:spAutoFit/>
          </a:bodyPr>
          <a:lstStyle>
            <a:lvl1pPr>
              <a:defRPr sz="4400" baseline="0">
                <a:ln w="6350" cap="flat">
                  <a:noFill/>
                  <a:miter lim="800000"/>
                </a:ln>
                <a:solidFill>
                  <a:schemeClr val="tx1"/>
                </a:solidFill>
              </a:defRPr>
            </a:lvl1pPr>
          </a:lstStyle>
          <a:p>
            <a:r>
              <a:rPr lang="en-US"/>
              <a:t>Click to </a:t>
            </a:r>
            <a:br>
              <a:rPr lang="en-US"/>
            </a:br>
            <a:r>
              <a:rPr lang="en-US"/>
              <a:t>edit Master </a:t>
            </a:r>
            <a:br>
              <a:rPr lang="en-US"/>
            </a:br>
            <a:r>
              <a:rPr lang="en-US"/>
              <a:t>title style</a:t>
            </a:r>
          </a:p>
        </p:txBody>
      </p:sp>
      <p:pic>
        <p:nvPicPr>
          <p:cNvPr id="2" name="Picture 1">
            <a:extLst>
              <a:ext uri="{FF2B5EF4-FFF2-40B4-BE49-F238E27FC236}">
                <a16:creationId xmlns:a16="http://schemas.microsoft.com/office/drawing/2014/main" id="{4FFCB117-AD9B-2ADB-E6C8-4E46ABE7635D}"/>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bwMode="ltGray">
          <a:xfrm>
            <a:off x="2977280" y="537596"/>
            <a:ext cx="2342236" cy="501906"/>
          </a:xfrm>
          <a:prstGeom prst="rect">
            <a:avLst/>
          </a:prstGeom>
        </p:spPr>
      </p:pic>
    </p:spTree>
    <p:extLst>
      <p:ext uri="{BB962C8B-B14F-4D97-AF65-F5344CB8AC3E}">
        <p14:creationId xmlns:p14="http://schemas.microsoft.com/office/powerpoint/2010/main" val="192871652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ontrast 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D01440F-CB45-4B1E-BF2B-97953CB35508}"/>
              </a:ext>
            </a:extLst>
          </p:cNvPr>
          <p:cNvGraphicFramePr>
            <a:graphicFrameLocks noChangeAspect="1"/>
          </p:cNvGraphicFramePr>
          <p:nvPr userDrawn="1">
            <p:custDataLst>
              <p:tags r:id="rId1"/>
            </p:custDataLst>
            <p:extLst>
              <p:ext uri="{D42A27DB-BD31-4B8C-83A1-F6EECF244321}">
                <p14:modId xmlns:p14="http://schemas.microsoft.com/office/powerpoint/2010/main" val="29748281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2" hidden="1">
                        <a:extLst>
                          <a:ext uri="{FF2B5EF4-FFF2-40B4-BE49-F238E27FC236}">
                            <a16:creationId xmlns:a16="http://schemas.microsoft.com/office/drawing/2014/main" id="{6D01440F-CB45-4B1E-BF2B-97953CB35508}"/>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D3A330D-704F-4050-81F6-50A136E78604}"/>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3" name="2. Slide Title">
            <a:extLst>
              <a:ext uri="{FF2B5EF4-FFF2-40B4-BE49-F238E27FC236}">
                <a16:creationId xmlns:a16="http://schemas.microsoft.com/office/drawing/2014/main" id="{5C829ED6-90BF-4B02-AD53-C2B66EC5467C}"/>
              </a:ext>
            </a:extLst>
          </p:cNvPr>
          <p:cNvSpPr>
            <a:spLocks noGrp="1"/>
          </p:cNvSpPr>
          <p:nvPr>
            <p:ph type="title"/>
            <p:custDataLst>
              <p:tags r:id="rId3"/>
            </p:custDataLst>
          </p:nvPr>
        </p:nvSpPr>
        <p:spPr>
          <a:xfrm>
            <a:off x="554736" y="172212"/>
            <a:ext cx="11082528" cy="731520"/>
          </a:xfrm>
        </p:spPr>
        <p:txBody>
          <a:bodyPr vert="horz" wrap="square" lIns="0" tIns="0" rIns="0" bIns="0" rtlCol="0" anchor="b" anchorCtr="0">
            <a:noAutofit/>
          </a:bodyPr>
          <a:lstStyle>
            <a:lvl1pPr>
              <a:defRPr lang="en-US" dirty="0"/>
            </a:lvl1pPr>
          </a:lstStyle>
          <a:p>
            <a:pPr lvl="0"/>
            <a:r>
              <a:rPr lang="en-US"/>
              <a:t>Click to edit Master title style</a:t>
            </a:r>
          </a:p>
        </p:txBody>
      </p:sp>
      <p:sp>
        <p:nvSpPr>
          <p:cNvPr id="12" name="3. Subtitle">
            <a:extLst>
              <a:ext uri="{FF2B5EF4-FFF2-40B4-BE49-F238E27FC236}">
                <a16:creationId xmlns:a16="http://schemas.microsoft.com/office/drawing/2014/main" id="{0F8ABF34-9C24-45F4-B9AE-EDBE37FAC548}"/>
              </a:ext>
            </a:extLst>
          </p:cNvPr>
          <p:cNvSpPr>
            <a:spLocks noGrp="1"/>
          </p:cNvSpPr>
          <p:nvPr>
            <p:ph type="subTitle" idx="1"/>
            <p:custDataLst>
              <p:tags r:id="rId4"/>
            </p:custDataLst>
          </p:nvPr>
        </p:nvSpPr>
        <p:spPr>
          <a:xfrm>
            <a:off x="554736" y="919250"/>
            <a:ext cx="11082528"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b="0" baseline="0" dirty="0"/>
            </a:lvl1pPr>
          </a:lstStyle>
          <a:p>
            <a:pPr lvl="0"/>
            <a:r>
              <a:rPr lang="en-US"/>
              <a:t>Click to edit Master subtitle style</a:t>
            </a:r>
          </a:p>
        </p:txBody>
      </p:sp>
      <p:sp>
        <p:nvSpPr>
          <p:cNvPr id="15" name="Slide Number">
            <a:extLst>
              <a:ext uri="{FF2B5EF4-FFF2-40B4-BE49-F238E27FC236}">
                <a16:creationId xmlns:a16="http://schemas.microsoft.com/office/drawing/2014/main" id="{E4920261-0593-4AC5-992E-73B8CB0A1C71}"/>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9" name="5. Source" hidden="1">
            <a:extLst>
              <a:ext uri="{FF2B5EF4-FFF2-40B4-BE49-F238E27FC236}">
                <a16:creationId xmlns:a16="http://schemas.microsoft.com/office/drawing/2014/main" id="{0CC39C66-1ED1-4BBF-87FB-6C74C9A461BE}"/>
              </a:ext>
            </a:extLst>
          </p:cNvPr>
          <p:cNvSpPr txBox="1"/>
          <p:nvPr userDrawn="1">
            <p:custDataLst>
              <p:tags r:id="rId6"/>
            </p:custDataLst>
          </p:nvPr>
        </p:nvSpPr>
        <p:spPr>
          <a:xfrm>
            <a:off x="554735"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0364ABB4-AE33-4DE9-A20C-DBDBFEC0CA11}"/>
              </a:ext>
            </a:extLst>
          </p:cNvPr>
          <p:cNvSpPr>
            <a:spLocks noGrp="1"/>
          </p:cNvSpPr>
          <p:nvPr>
            <p:ph type="body" sz="quarter" idx="10" hasCustomPrompt="1"/>
            <p:custDataLst>
              <p:tags r:id="rId7"/>
            </p:custDataLst>
          </p:nvPr>
        </p:nvSpPr>
        <p:spPr>
          <a:xfrm>
            <a:off x="554735" y="41597"/>
            <a:ext cx="3843338" cy="123111"/>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3394554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E2BCB-886D-C5B0-6D9E-70B49B6CD393}"/>
              </a:ext>
            </a:extLst>
          </p:cNvPr>
          <p:cNvSpPr>
            <a:spLocks noGrp="1"/>
          </p:cNvSpPr>
          <p:nvPr>
            <p:ph type="title"/>
          </p:nvPr>
        </p:nvSpPr>
        <p:spPr>
          <a:xfrm>
            <a:off x="452669" y="1280727"/>
            <a:ext cx="10515600" cy="1325563"/>
          </a:xfrm>
        </p:spPr>
        <p:txBody>
          <a:bodyPr>
            <a:normAutofit/>
          </a:bodyPr>
          <a:lstStyle>
            <a:lvl1pPr>
              <a:defRPr sz="28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0AED600C-BE02-606E-9E6B-456E7DF4A37B}"/>
              </a:ext>
            </a:extLst>
          </p:cNvPr>
          <p:cNvSpPr>
            <a:spLocks noGrp="1"/>
          </p:cNvSpPr>
          <p:nvPr>
            <p:ph sz="half" idx="1"/>
          </p:nvPr>
        </p:nvSpPr>
        <p:spPr>
          <a:xfrm>
            <a:off x="452669" y="2618046"/>
            <a:ext cx="5181600" cy="3215932"/>
          </a:xfrm>
        </p:spPr>
        <p:txBody>
          <a:bodyPr anchor="ctr"/>
          <a:lstStyle>
            <a:lvl1pPr>
              <a:defRPr sz="2400"/>
            </a:lvl1pPr>
            <a:lvl2pPr>
              <a:defRPr sz="2200"/>
            </a:lvl2pPr>
            <a:lvl3pPr>
              <a:defRPr sz="1800"/>
            </a:lvl3pPr>
            <a:lvl4pPr>
              <a:defRPr sz="1600"/>
            </a:lvl4pPr>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92DA929-EB69-232E-A07D-693B0376D7C1}"/>
              </a:ext>
            </a:extLst>
          </p:cNvPr>
          <p:cNvSpPr>
            <a:spLocks noGrp="1"/>
          </p:cNvSpPr>
          <p:nvPr>
            <p:ph sz="half" idx="2"/>
          </p:nvPr>
        </p:nvSpPr>
        <p:spPr>
          <a:xfrm>
            <a:off x="5786669" y="2618046"/>
            <a:ext cx="5181600" cy="3215932"/>
          </a:xfrm>
        </p:spPr>
        <p:txBody>
          <a:bodyPr anchor="ctr"/>
          <a:lstStyle>
            <a:lvl1pPr>
              <a:defRPr sz="2400"/>
            </a:lvl1pPr>
            <a:lvl2pPr>
              <a:defRPr sz="2200"/>
            </a:lvl2pPr>
            <a:lvl3pPr>
              <a:defRPr sz="1800"/>
            </a:lvl3pPr>
            <a:lvl4pPr>
              <a:defRPr sz="1600"/>
            </a:lvl4pPr>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06201FD2-1B4E-06C2-2891-9940446A1BD2}"/>
              </a:ext>
            </a:extLst>
          </p:cNvPr>
          <p:cNvSpPr>
            <a:spLocks noGrp="1"/>
          </p:cNvSpPr>
          <p:nvPr>
            <p:ph type="dt" sz="half" idx="10"/>
          </p:nvPr>
        </p:nvSpPr>
        <p:spPr/>
        <p:txBody>
          <a:bodyPr/>
          <a:lstStyle/>
          <a:p>
            <a:fld id="{1F7BF7EE-FEB8-124D-9736-5FCBF978AAB1}" type="datetimeFigureOut">
              <a:rPr lang="en-US" smtClean="0"/>
              <a:t>4/22/2025</a:t>
            </a:fld>
            <a:endParaRPr lang="en-US" dirty="0"/>
          </a:p>
        </p:txBody>
      </p:sp>
      <p:sp>
        <p:nvSpPr>
          <p:cNvPr id="6" name="Rectangle 5">
            <a:extLst>
              <a:ext uri="{FF2B5EF4-FFF2-40B4-BE49-F238E27FC236}">
                <a16:creationId xmlns:a16="http://schemas.microsoft.com/office/drawing/2014/main" id="{2D6F94D1-F45E-3979-FF92-836E958B2943}"/>
              </a:ext>
            </a:extLst>
          </p:cNvPr>
          <p:cNvSpPr/>
          <p:nvPr userDrawn="1"/>
        </p:nvSpPr>
        <p:spPr>
          <a:xfrm>
            <a:off x="9215252" y="403761"/>
            <a:ext cx="2838203" cy="7481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9E8B4548-360F-15A1-BF9E-FA9E2F100A92}"/>
              </a:ext>
            </a:extLst>
          </p:cNvPr>
          <p:cNvPicPr>
            <a:picLocks noChangeAspect="1"/>
          </p:cNvPicPr>
          <p:nvPr userDrawn="1"/>
        </p:nvPicPr>
        <p:blipFill>
          <a:blip r:embed="rId2"/>
          <a:stretch>
            <a:fillRect/>
          </a:stretch>
        </p:blipFill>
        <p:spPr>
          <a:xfrm>
            <a:off x="0" y="5441951"/>
            <a:ext cx="12192000" cy="1416049"/>
          </a:xfrm>
          <a:prstGeom prst="rect">
            <a:avLst/>
          </a:prstGeom>
        </p:spPr>
      </p:pic>
      <p:pic>
        <p:nvPicPr>
          <p:cNvPr id="8" name="Picture 7">
            <a:extLst>
              <a:ext uri="{FF2B5EF4-FFF2-40B4-BE49-F238E27FC236}">
                <a16:creationId xmlns:a16="http://schemas.microsoft.com/office/drawing/2014/main" id="{6617463B-B3DA-56F0-3C5D-DDAA31BABAF6}"/>
              </a:ext>
            </a:extLst>
          </p:cNvPr>
          <p:cNvPicPr>
            <a:picLocks noChangeAspect="1"/>
          </p:cNvPicPr>
          <p:nvPr userDrawn="1"/>
        </p:nvPicPr>
        <p:blipFill>
          <a:blip r:embed="rId3"/>
          <a:stretch>
            <a:fillRect/>
          </a:stretch>
        </p:blipFill>
        <p:spPr>
          <a:xfrm>
            <a:off x="-11876" y="5457251"/>
            <a:ext cx="12186709" cy="1415434"/>
          </a:xfrm>
          <a:prstGeom prst="rect">
            <a:avLst/>
          </a:prstGeom>
        </p:spPr>
      </p:pic>
      <p:pic>
        <p:nvPicPr>
          <p:cNvPr id="9" name="Picture 8">
            <a:extLst>
              <a:ext uri="{FF2B5EF4-FFF2-40B4-BE49-F238E27FC236}">
                <a16:creationId xmlns:a16="http://schemas.microsoft.com/office/drawing/2014/main" id="{2715A320-6902-593F-28E2-69542F40E03C}"/>
              </a:ext>
            </a:extLst>
          </p:cNvPr>
          <p:cNvPicPr>
            <a:picLocks noChangeAspect="1"/>
          </p:cNvPicPr>
          <p:nvPr userDrawn="1"/>
        </p:nvPicPr>
        <p:blipFill>
          <a:blip r:embed="rId4"/>
          <a:stretch>
            <a:fillRect/>
          </a:stretch>
        </p:blipFill>
        <p:spPr>
          <a:xfrm>
            <a:off x="-1" y="5471768"/>
            <a:ext cx="12192003" cy="1416049"/>
          </a:xfrm>
          <a:prstGeom prst="rect">
            <a:avLst/>
          </a:prstGeom>
        </p:spPr>
      </p:pic>
    </p:spTree>
    <p:extLst>
      <p:ext uri="{BB962C8B-B14F-4D97-AF65-F5344CB8AC3E}">
        <p14:creationId xmlns:p14="http://schemas.microsoft.com/office/powerpoint/2010/main" val="45335465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ontrast Top Lef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EDB0C68-81D8-4BCB-8FED-587D098337DD}"/>
              </a:ext>
            </a:extLst>
          </p:cNvPr>
          <p:cNvGraphicFramePr>
            <a:graphicFrameLocks noChangeAspect="1"/>
          </p:cNvGraphicFramePr>
          <p:nvPr userDrawn="1">
            <p:custDataLst>
              <p:tags r:id="rId1"/>
            </p:custDataLst>
            <p:extLst>
              <p:ext uri="{D42A27DB-BD31-4B8C-83A1-F6EECF244321}">
                <p14:modId xmlns:p14="http://schemas.microsoft.com/office/powerpoint/2010/main" val="11037646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8" name="Object 7" hidden="1">
                        <a:extLst>
                          <a:ext uri="{FF2B5EF4-FFF2-40B4-BE49-F238E27FC236}">
                            <a16:creationId xmlns:a16="http://schemas.microsoft.com/office/drawing/2014/main" id="{6EDB0C68-81D8-4BCB-8FED-587D098337DD}"/>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8EAA134-9792-4D41-898E-A83D3A4E3D69}"/>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3"/>
            <a:ext cx="3813048" cy="769441"/>
          </a:xfrm>
          <a:prstGeom prst="rect">
            <a:avLst/>
          </a:prstGeom>
        </p:spPr>
        <p:txBody>
          <a:bodyPr vert="horz" anchor="t">
            <a:noAutofit/>
          </a:bodyPr>
          <a:lstStyle>
            <a:lvl1pPr rtl="0">
              <a:defRPr>
                <a:ln w="6350" cap="flat">
                  <a:noFill/>
                  <a:miter lim="800000"/>
                </a:ln>
              </a:defRPr>
            </a:lvl1pPr>
          </a:lstStyle>
          <a:p>
            <a:r>
              <a:rPr lang="en-US"/>
              <a:t>Click to edit Master title style</a:t>
            </a:r>
          </a:p>
        </p:txBody>
      </p:sp>
      <p:sp>
        <p:nvSpPr>
          <p:cNvPr id="4" name="Slide Number">
            <a:extLst>
              <a:ext uri="{FF2B5EF4-FFF2-40B4-BE49-F238E27FC236}">
                <a16:creationId xmlns:a16="http://schemas.microsoft.com/office/drawing/2014/main" id="{E74A6D15-9D93-480F-A207-CA245151AE26}"/>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33F722E2-991C-4728-97C9-8D281DB3C594}"/>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9" name="1. On-page tracker">
            <a:extLst>
              <a:ext uri="{FF2B5EF4-FFF2-40B4-BE49-F238E27FC236}">
                <a16:creationId xmlns:a16="http://schemas.microsoft.com/office/drawing/2014/main" id="{79744E48-04EF-4FA7-AF06-13E2E4A9BC59}"/>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299759423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ntrast 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10AAB5F-CF0A-4C58-81CA-92C1A8CB9003}"/>
              </a:ext>
            </a:extLst>
          </p:cNvPr>
          <p:cNvGraphicFramePr>
            <a:graphicFrameLocks noChangeAspect="1"/>
          </p:cNvGraphicFramePr>
          <p:nvPr userDrawn="1">
            <p:custDataLst>
              <p:tags r:id="rId1"/>
            </p:custDataLst>
            <p:extLst>
              <p:ext uri="{D42A27DB-BD31-4B8C-83A1-F6EECF244321}">
                <p14:modId xmlns:p14="http://schemas.microsoft.com/office/powerpoint/2010/main" val="10192955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E10AAB5F-CF0A-4C58-81CA-92C1A8CB9003}"/>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DA53433-5DFE-4583-A5C0-DE3F3C3DDE88}"/>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044280"/>
            <a:ext cx="5065776" cy="769441"/>
          </a:xfrm>
          <a:prstGeom prst="rect">
            <a:avLst/>
          </a:prstGeom>
        </p:spPr>
        <p:txBody>
          <a:bodyPr vert="horz" rIns="365760" anchor="ctr">
            <a:noAutofit/>
          </a:bodyPr>
          <a:lstStyle>
            <a:lvl1pPr rtl="0">
              <a:defRPr>
                <a:ln w="6350" cap="flat">
                  <a:noFill/>
                  <a:miter lim="800000"/>
                </a:ln>
              </a:defRPr>
            </a:lvl1pPr>
          </a:lstStyle>
          <a:p>
            <a:r>
              <a:rPr lang="en-US"/>
              <a:t>Click to edit Master title style</a:t>
            </a:r>
          </a:p>
        </p:txBody>
      </p:sp>
      <p:sp>
        <p:nvSpPr>
          <p:cNvPr id="9" name="Slide Number">
            <a:extLst>
              <a:ext uri="{FF2B5EF4-FFF2-40B4-BE49-F238E27FC236}">
                <a16:creationId xmlns:a16="http://schemas.microsoft.com/office/drawing/2014/main" id="{8CFBA6B2-A084-4532-80C0-2629A5553A76}"/>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677DA9EB-F148-4622-AB71-9F38D348578D}"/>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0" name="1. On-page tracker">
            <a:extLst>
              <a:ext uri="{FF2B5EF4-FFF2-40B4-BE49-F238E27FC236}">
                <a16:creationId xmlns:a16="http://schemas.microsoft.com/office/drawing/2014/main" id="{29A5BC72-B58B-4282-B0EA-EE79CC589D71}"/>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64116843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ntrast 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98064E9-3153-4628-A7D5-81F8DEADB0D6}"/>
              </a:ext>
            </a:extLst>
          </p:cNvPr>
          <p:cNvGraphicFramePr>
            <a:graphicFrameLocks noChangeAspect="1"/>
          </p:cNvGraphicFramePr>
          <p:nvPr userDrawn="1">
            <p:custDataLst>
              <p:tags r:id="rId1"/>
            </p:custDataLst>
            <p:extLst>
              <p:ext uri="{D42A27DB-BD31-4B8C-83A1-F6EECF244321}">
                <p14:modId xmlns:p14="http://schemas.microsoft.com/office/powerpoint/2010/main" val="15345116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F98064E9-3153-4628-A7D5-81F8DEADB0D6}"/>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4FCABF2-1291-4CAB-A39C-0FDD2FD8A1F5}"/>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E222DC4C-FD9F-4495-B0EA-3E6F1E35596A}"/>
              </a:ext>
            </a:extLst>
          </p:cNvPr>
          <p:cNvSpPr>
            <a:spLocks noGrp="1"/>
          </p:cNvSpPr>
          <p:nvPr>
            <p:ph type="title"/>
            <p:custDataLst>
              <p:tags r:id="rId3"/>
            </p:custDataLst>
          </p:nvPr>
        </p:nvSpPr>
        <p:spPr>
          <a:xfrm>
            <a:off x="554736" y="4580468"/>
            <a:ext cx="11082528" cy="677108"/>
          </a:xfrm>
        </p:spPr>
        <p:txBody>
          <a:bodyPr vert="horz" anchor="b">
            <a:noAutofit/>
          </a:bodyPr>
          <a:lstStyle>
            <a:lvl1pPr rtl="0">
              <a:lnSpc>
                <a:spcPct val="100000"/>
              </a:lnSpc>
              <a:defRPr sz="4400"/>
            </a:lvl1pPr>
          </a:lstStyle>
          <a:p>
            <a:r>
              <a:rPr lang="en-US"/>
              <a:t>Click to edit Master title style</a:t>
            </a:r>
          </a:p>
        </p:txBody>
      </p:sp>
      <p:sp>
        <p:nvSpPr>
          <p:cNvPr id="8" name="Slide Number">
            <a:extLst>
              <a:ext uri="{FF2B5EF4-FFF2-40B4-BE49-F238E27FC236}">
                <a16:creationId xmlns:a16="http://schemas.microsoft.com/office/drawing/2014/main" id="{9AC4B822-CA6B-4F05-8715-F74C6D5D34B1}"/>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4376B40D-309A-4442-81B2-638CDEBB2F76}"/>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9" name="1. On-page tracker">
            <a:extLst>
              <a:ext uri="{FF2B5EF4-FFF2-40B4-BE49-F238E27FC236}">
                <a16:creationId xmlns:a16="http://schemas.microsoft.com/office/drawing/2014/main" id="{8F89071A-FCD4-4931-B959-81108D770B1E}"/>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31417282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ntrast 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52273FB-3270-4181-86FF-C1D92782D49D}"/>
              </a:ext>
            </a:extLst>
          </p:cNvPr>
          <p:cNvGraphicFramePr>
            <a:graphicFrameLocks noChangeAspect="1"/>
          </p:cNvGraphicFramePr>
          <p:nvPr userDrawn="1">
            <p:custDataLst>
              <p:tags r:id="rId1"/>
            </p:custDataLst>
            <p:extLst>
              <p:ext uri="{D42A27DB-BD31-4B8C-83A1-F6EECF244321}">
                <p14:modId xmlns:p14="http://schemas.microsoft.com/office/powerpoint/2010/main" val="10177191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F52273FB-3270-4181-86FF-C1D92782D49D}"/>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DE3D51E-EFF4-4CED-8D1C-0D351D7D3278}"/>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3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FB296734-15F7-4BDF-BF7F-AD560B3E09D7}"/>
              </a:ext>
            </a:extLst>
          </p:cNvPr>
          <p:cNvSpPr>
            <a:spLocks noGrp="1"/>
          </p:cNvSpPr>
          <p:nvPr>
            <p:ph type="title" hasCustomPrompt="1"/>
            <p:custDataLst>
              <p:tags r:id="rId3"/>
            </p:custDataLst>
          </p:nvPr>
        </p:nvSpPr>
        <p:spPr>
          <a:xfrm>
            <a:off x="1505712" y="3556229"/>
            <a:ext cx="9180576" cy="523220"/>
          </a:xfrm>
          <a:prstGeom prst="rect">
            <a:avLst/>
          </a:prstGeom>
        </p:spPr>
        <p:txBody>
          <a:bodyPr vert="horz">
            <a:spAutoFit/>
          </a:bodyPr>
          <a:lstStyle>
            <a:lvl1pPr rtl="0">
              <a:lnSpc>
                <a:spcPct val="105000"/>
              </a:lnSpc>
              <a:defRPr sz="3400"/>
            </a:lvl1pPr>
          </a:lstStyle>
          <a:p>
            <a:r>
              <a:rPr lang="en-US"/>
              <a:t>“Click to add quote</a:t>
            </a:r>
          </a:p>
        </p:txBody>
      </p:sp>
      <p:sp>
        <p:nvSpPr>
          <p:cNvPr id="9" name="3. Subtitle">
            <a:extLst>
              <a:ext uri="{FF2B5EF4-FFF2-40B4-BE49-F238E27FC236}">
                <a16:creationId xmlns:a16="http://schemas.microsoft.com/office/drawing/2014/main" id="{F91EA195-0A6B-4141-BE0A-C29B8632D98B}"/>
              </a:ext>
            </a:extLst>
          </p:cNvPr>
          <p:cNvSpPr>
            <a:spLocks noGrp="1"/>
          </p:cNvSpPr>
          <p:nvPr>
            <p:ph type="subTitle" idx="1" hasCustomPrompt="1"/>
            <p:custDataLst>
              <p:tags r:id="rId4"/>
            </p:custDataLst>
          </p:nvPr>
        </p:nvSpPr>
        <p:spPr>
          <a:xfrm>
            <a:off x="1505712" y="4284630"/>
            <a:ext cx="9180576"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8" name="Slide Number">
            <a:extLst>
              <a:ext uri="{FF2B5EF4-FFF2-40B4-BE49-F238E27FC236}">
                <a16:creationId xmlns:a16="http://schemas.microsoft.com/office/drawing/2014/main" id="{9A085514-D1F6-4D77-A23F-C5C66C21AB2E}"/>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C5FBD0AF-1EDD-41EB-9A6E-173435ADFFE5}"/>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0" name="1. On-page tracker">
            <a:extLst>
              <a:ext uri="{FF2B5EF4-FFF2-40B4-BE49-F238E27FC236}">
                <a16:creationId xmlns:a16="http://schemas.microsoft.com/office/drawing/2014/main" id="{878CBA30-A797-424E-A56B-F43F015ECE96}"/>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365463974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Contrast 1/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3A3BA4A-22A3-4843-892F-E42C155B4288}"/>
              </a:ext>
            </a:extLst>
          </p:cNvPr>
          <p:cNvGraphicFramePr>
            <a:graphicFrameLocks noChangeAspect="1"/>
          </p:cNvGraphicFramePr>
          <p:nvPr userDrawn="1">
            <p:custDataLst>
              <p:tags r:id="rId1"/>
            </p:custDataLst>
            <p:extLst>
              <p:ext uri="{D42A27DB-BD31-4B8C-83A1-F6EECF244321}">
                <p14:modId xmlns:p14="http://schemas.microsoft.com/office/powerpoint/2010/main" val="19631923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3A3BA4A-22A3-4843-892F-E42C155B4288}"/>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2BA1E0C-CA9F-489D-B144-727B655BD190}"/>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Dark">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chemeClr val="bg2"/>
              </a:solidFill>
              <a:latin typeface="Arial" panose="020B0604020202020204" pitchFamily="34" charset="0"/>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7C125983-42A9-42F7-AA00-F56CD87B285E}"/>
              </a:ext>
            </a:extLst>
          </p:cNvPr>
          <p:cNvSpPr>
            <a:spLocks noGrp="1"/>
          </p:cNvSpPr>
          <p:nvPr>
            <p:ph type="title"/>
            <p:custDataLst>
              <p:tags r:id="rId5"/>
            </p:custDataLst>
          </p:nvPr>
        </p:nvSpPr>
        <p:spPr>
          <a:xfrm>
            <a:off x="554736" y="2744369"/>
            <a:ext cx="2514600" cy="769441"/>
          </a:xfrm>
        </p:spPr>
        <p:txBody>
          <a:bodyPr vert="horz" anchor="b">
            <a:noAutofit/>
          </a:bodyPr>
          <a:lstStyle>
            <a:lvl1pPr rtl="0">
              <a:defRPr>
                <a:solidFill>
                  <a:schemeClr val="bg2"/>
                </a:solidFill>
              </a:defRPr>
            </a:lvl1pPr>
          </a:lstStyle>
          <a:p>
            <a:r>
              <a:rPr lang="en-US"/>
              <a:t>Click to edit Master title</a:t>
            </a:r>
          </a:p>
        </p:txBody>
      </p:sp>
      <p:sp>
        <p:nvSpPr>
          <p:cNvPr id="20" name="3. Subtitle">
            <a:extLst>
              <a:ext uri="{FF2B5EF4-FFF2-40B4-BE49-F238E27FC236}">
                <a16:creationId xmlns:a16="http://schemas.microsoft.com/office/drawing/2014/main" id="{9D41FF9F-DFB7-4DFF-B338-08A2CA649393}"/>
              </a:ext>
            </a:extLst>
          </p:cNvPr>
          <p:cNvSpPr>
            <a:spLocks noGrp="1"/>
          </p:cNvSpPr>
          <p:nvPr>
            <p:ph type="subTitle" idx="1"/>
            <p:custDataLst>
              <p:tags r:id="rId6"/>
            </p:custDataLst>
          </p:nvPr>
        </p:nvSpPr>
        <p:spPr>
          <a:xfrm>
            <a:off x="554736" y="3659644"/>
            <a:ext cx="2514600" cy="492443"/>
          </a:xfrm>
          <a:prstGeom prst="rect">
            <a:avLst/>
          </a:prstGeom>
        </p:spPr>
        <p:txBody>
          <a:bodyPr wrap="square">
            <a:spAutoFit/>
          </a:bodyPr>
          <a:lstStyle>
            <a:lvl1pPr marL="0" indent="0" algn="l" rtl="0">
              <a:buNone/>
              <a:defRPr sz="1600" b="0" baseline="0">
                <a:solidFill>
                  <a:schemeClr val="bg2"/>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064AC035-5239-45FF-8383-33CBCD30D33E}"/>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solidFill>
                  <a:schemeClr val="bg2"/>
                </a:solidFill>
              </a:rPr>
              <a:t>Source: …</a:t>
            </a:r>
          </a:p>
        </p:txBody>
      </p:sp>
      <p:sp>
        <p:nvSpPr>
          <p:cNvPr id="10" name="1. On-page tracker">
            <a:extLst>
              <a:ext uri="{FF2B5EF4-FFF2-40B4-BE49-F238E27FC236}">
                <a16:creationId xmlns:a16="http://schemas.microsoft.com/office/drawing/2014/main" id="{7E97B40B-AFF2-4819-823D-9831ADC756CA}"/>
              </a:ext>
            </a:extLst>
          </p:cNvPr>
          <p:cNvSpPr>
            <a:spLocks noGrp="1"/>
          </p:cNvSpPr>
          <p:nvPr>
            <p:ph type="body" sz="quarter" idx="10" hasCustomPrompt="1"/>
            <p:custDataLst>
              <p:tags r:id="rId8"/>
            </p:custDataLst>
          </p:nvPr>
        </p:nvSpPr>
        <p:spPr>
          <a:xfrm>
            <a:off x="554735" y="41597"/>
            <a:ext cx="2514601"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cs typeface="+mn-cs"/>
              </a:defRPr>
            </a:lvl1pPr>
          </a:lstStyle>
          <a:p>
            <a:pPr lvl="0">
              <a:buNone/>
            </a:pPr>
            <a:r>
              <a:rPr lang="en-US"/>
              <a:t>Add tracker</a:t>
            </a:r>
          </a:p>
        </p:txBody>
      </p:sp>
      <p:pic>
        <p:nvPicPr>
          <p:cNvPr id="12" name="Picture 11">
            <a:extLst>
              <a:ext uri="{FF2B5EF4-FFF2-40B4-BE49-F238E27FC236}">
                <a16:creationId xmlns:a16="http://schemas.microsoft.com/office/drawing/2014/main" id="{AE42D62C-E958-4511-8A09-04A075629E5B}"/>
              </a:ext>
            </a:extLst>
          </p:cNvPr>
          <p:cNvPicPr>
            <a:picLocks noChangeAspect="1"/>
          </p:cNvPicPr>
          <p:nvPr userDrawn="1"/>
        </p:nvPicPr>
        <p:blipFill>
          <a:blip r:embed="rId12" cstate="email">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a:ext>
            </a:extLst>
          </a:blip>
          <a:stretch>
            <a:fillRect/>
          </a:stretch>
        </p:blipFill>
        <p:spPr bwMode="ltGray">
          <a:xfrm>
            <a:off x="10333971" y="6427373"/>
            <a:ext cx="1080178" cy="231466"/>
          </a:xfrm>
          <a:prstGeom prst="rect">
            <a:avLst/>
          </a:prstGeom>
        </p:spPr>
      </p:pic>
    </p:spTree>
    <p:extLst>
      <p:ext uri="{BB962C8B-B14F-4D97-AF65-F5344CB8AC3E}">
        <p14:creationId xmlns:p14="http://schemas.microsoft.com/office/powerpoint/2010/main" val="226868852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Contrast 1/3">
    <p:bg>
      <p:bgPr>
        <a:solidFill>
          <a:schemeClr val="tx1"/>
        </a:solidFill>
        <a:effectLst/>
      </p:bgPr>
    </p:bg>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D6AD2A36-39D2-411F-97A0-A924098965AA}"/>
              </a:ext>
            </a:extLst>
          </p:cNvPr>
          <p:cNvGraphicFramePr>
            <a:graphicFrameLocks noChangeAspect="1"/>
          </p:cNvGraphicFramePr>
          <p:nvPr userDrawn="1">
            <p:custDataLst>
              <p:tags r:id="rId1"/>
            </p:custDataLst>
            <p:extLst>
              <p:ext uri="{D42A27DB-BD31-4B8C-83A1-F6EECF244321}">
                <p14:modId xmlns:p14="http://schemas.microsoft.com/office/powerpoint/2010/main" val="21196491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4" name="Object 2" hidden="1">
                        <a:extLst>
                          <a:ext uri="{FF2B5EF4-FFF2-40B4-BE49-F238E27FC236}">
                            <a16:creationId xmlns:a16="http://schemas.microsoft.com/office/drawing/2014/main" id="{D6AD2A36-39D2-411F-97A0-A924098965AA}"/>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6FA1A46-CC63-4D80-904D-B75922926F0D}"/>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Dark">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chemeClr val="bg2"/>
              </a:solidFill>
              <a:latin typeface="Arial" panose="020B0604020202020204" pitchFamily="34" charset="0"/>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20" name="2. Slide Title">
            <a:extLst>
              <a:ext uri="{FF2B5EF4-FFF2-40B4-BE49-F238E27FC236}">
                <a16:creationId xmlns:a16="http://schemas.microsoft.com/office/drawing/2014/main" id="{F2EA5A09-84EC-4368-8C76-0BEA141A4333}"/>
              </a:ext>
            </a:extLst>
          </p:cNvPr>
          <p:cNvSpPr>
            <a:spLocks noGrp="1"/>
          </p:cNvSpPr>
          <p:nvPr>
            <p:ph type="title"/>
            <p:custDataLst>
              <p:tags r:id="rId5"/>
            </p:custDataLst>
          </p:nvPr>
        </p:nvSpPr>
        <p:spPr>
          <a:xfrm>
            <a:off x="554736" y="2744369"/>
            <a:ext cx="3465576" cy="769441"/>
          </a:xfrm>
          <a:prstGeom prst="rect">
            <a:avLst/>
          </a:prstGeom>
        </p:spPr>
        <p:txBody>
          <a:bodyPr vert="horz" wrap="square" anchor="b">
            <a:noAutofit/>
          </a:bodyPr>
          <a:lstStyle>
            <a:lvl1pPr algn="l" rtl="0">
              <a:defRPr>
                <a:solidFill>
                  <a:schemeClr val="bg2"/>
                </a:solidFill>
              </a:defRPr>
            </a:lvl1pPr>
          </a:lstStyle>
          <a:p>
            <a:r>
              <a:rPr lang="en-US"/>
              <a:t>Click to edit Master title style</a:t>
            </a:r>
          </a:p>
        </p:txBody>
      </p:sp>
      <p:sp>
        <p:nvSpPr>
          <p:cNvPr id="21" name="3. Subtitle">
            <a:extLst>
              <a:ext uri="{FF2B5EF4-FFF2-40B4-BE49-F238E27FC236}">
                <a16:creationId xmlns:a16="http://schemas.microsoft.com/office/drawing/2014/main" id="{4BAE0A91-D3D3-4C9A-9F81-3C13D960A341}"/>
              </a:ext>
            </a:extLst>
          </p:cNvPr>
          <p:cNvSpPr>
            <a:spLocks noGrp="1"/>
          </p:cNvSpPr>
          <p:nvPr>
            <p:ph type="subTitle" idx="1"/>
            <p:custDataLst>
              <p:tags r:id="rId6"/>
            </p:custDataLst>
          </p:nvPr>
        </p:nvSpPr>
        <p:spPr>
          <a:xfrm>
            <a:off x="554735" y="3659644"/>
            <a:ext cx="3465575" cy="246221"/>
          </a:xfrm>
          <a:prstGeom prst="rect">
            <a:avLst/>
          </a:prstGeom>
        </p:spPr>
        <p:txBody>
          <a:bodyPr wrap="square">
            <a:spAutoFit/>
          </a:bodyPr>
          <a:lstStyle>
            <a:lvl1pPr marL="0" indent="0" algn="l" rtl="0">
              <a:buNone/>
              <a:defRPr sz="1600" b="0" baseline="0">
                <a:solidFill>
                  <a:schemeClr val="bg2"/>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5" name="5. Source" hidden="1">
            <a:extLst>
              <a:ext uri="{FF2B5EF4-FFF2-40B4-BE49-F238E27FC236}">
                <a16:creationId xmlns:a16="http://schemas.microsoft.com/office/drawing/2014/main" id="{6BA86AD8-0ECF-4EA8-B346-D8EA2716E80C}"/>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solidFill>
                  <a:schemeClr val="bg2"/>
                </a:solidFill>
              </a:rPr>
              <a:t>Source: …</a:t>
            </a:r>
          </a:p>
        </p:txBody>
      </p:sp>
      <p:sp>
        <p:nvSpPr>
          <p:cNvPr id="10" name="1. On-page tracker">
            <a:extLst>
              <a:ext uri="{FF2B5EF4-FFF2-40B4-BE49-F238E27FC236}">
                <a16:creationId xmlns:a16="http://schemas.microsoft.com/office/drawing/2014/main" id="{2635D98B-97DC-4A80-82A3-A8B3C701B736}"/>
              </a:ext>
            </a:extLst>
          </p:cNvPr>
          <p:cNvSpPr>
            <a:spLocks noGrp="1"/>
          </p:cNvSpPr>
          <p:nvPr>
            <p:ph type="body" sz="quarter" idx="10" hasCustomPrompt="1"/>
            <p:custDataLst>
              <p:tags r:id="rId8"/>
            </p:custDataLst>
          </p:nvPr>
        </p:nvSpPr>
        <p:spPr>
          <a:xfrm>
            <a:off x="554735" y="41597"/>
            <a:ext cx="3465575"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cs typeface="+mn-cs"/>
              </a:defRPr>
            </a:lvl1pPr>
          </a:lstStyle>
          <a:p>
            <a:pPr lvl="0">
              <a:buNone/>
            </a:pPr>
            <a:r>
              <a:rPr lang="en-US"/>
              <a:t>Add tracker</a:t>
            </a:r>
          </a:p>
        </p:txBody>
      </p:sp>
      <p:pic>
        <p:nvPicPr>
          <p:cNvPr id="12" name="Picture 11">
            <a:extLst>
              <a:ext uri="{FF2B5EF4-FFF2-40B4-BE49-F238E27FC236}">
                <a16:creationId xmlns:a16="http://schemas.microsoft.com/office/drawing/2014/main" id="{32EF43D1-550A-472F-B8DA-857BD0D74E0A}"/>
              </a:ext>
            </a:extLst>
          </p:cNvPr>
          <p:cNvPicPr>
            <a:picLocks noChangeAspect="1"/>
          </p:cNvPicPr>
          <p:nvPr userDrawn="1"/>
        </p:nvPicPr>
        <p:blipFill>
          <a:blip r:embed="rId12" cstate="email">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a:ext>
            </a:extLst>
          </a:blip>
          <a:stretch>
            <a:fillRect/>
          </a:stretch>
        </p:blipFill>
        <p:spPr bwMode="ltGray">
          <a:xfrm>
            <a:off x="10333971" y="6427373"/>
            <a:ext cx="1080178" cy="231466"/>
          </a:xfrm>
          <a:prstGeom prst="rect">
            <a:avLst/>
          </a:prstGeom>
        </p:spPr>
      </p:pic>
    </p:spTree>
    <p:extLst>
      <p:ext uri="{BB962C8B-B14F-4D97-AF65-F5344CB8AC3E}">
        <p14:creationId xmlns:p14="http://schemas.microsoft.com/office/powerpoint/2010/main" val="374687175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Contrast 1/2">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F17EEF9-3DB9-4A02-BE2D-DE37DFD2B16E}"/>
              </a:ext>
            </a:extLst>
          </p:cNvPr>
          <p:cNvGraphicFramePr>
            <a:graphicFrameLocks noChangeAspect="1"/>
          </p:cNvGraphicFramePr>
          <p:nvPr userDrawn="1">
            <p:custDataLst>
              <p:tags r:id="rId1"/>
            </p:custDataLst>
            <p:extLst>
              <p:ext uri="{D42A27DB-BD31-4B8C-83A1-F6EECF244321}">
                <p14:modId xmlns:p14="http://schemas.microsoft.com/office/powerpoint/2010/main" val="12130772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CF17EEF9-3DB9-4A02-BE2D-DE37DFD2B16E}"/>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F6D83EC-F243-46BA-8827-531E63D39DA3}"/>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20" name="2. Slide Title">
            <a:extLst>
              <a:ext uri="{FF2B5EF4-FFF2-40B4-BE49-F238E27FC236}">
                <a16:creationId xmlns:a16="http://schemas.microsoft.com/office/drawing/2014/main" id="{80B9914A-DB55-4BC1-945B-6BCB69651471}"/>
              </a:ext>
            </a:extLst>
          </p:cNvPr>
          <p:cNvSpPr>
            <a:spLocks noGrp="1"/>
          </p:cNvSpPr>
          <p:nvPr>
            <p:ph type="title"/>
            <p:custDataLst>
              <p:tags r:id="rId5"/>
            </p:custDataLst>
          </p:nvPr>
        </p:nvSpPr>
        <p:spPr>
          <a:xfrm>
            <a:off x="554736" y="172212"/>
            <a:ext cx="5065776" cy="731520"/>
          </a:xfrm>
        </p:spPr>
        <p:txBody>
          <a:bodyPr vert="horz"/>
          <a:lstStyle>
            <a:lvl1pPr rtl="0">
              <a:defRPr>
                <a:solidFill>
                  <a:schemeClr val="bg2"/>
                </a:solidFill>
              </a:defRPr>
            </a:lvl1pPr>
          </a:lstStyle>
          <a:p>
            <a:r>
              <a:rPr lang="en-US"/>
              <a:t>Click to edit Master title style</a:t>
            </a:r>
          </a:p>
        </p:txBody>
      </p:sp>
      <p:sp>
        <p:nvSpPr>
          <p:cNvPr id="21" name="3. Subtitle">
            <a:extLst>
              <a:ext uri="{FF2B5EF4-FFF2-40B4-BE49-F238E27FC236}">
                <a16:creationId xmlns:a16="http://schemas.microsoft.com/office/drawing/2014/main" id="{DFAFB1F1-9351-4B71-8B28-70BD6B35E3B1}"/>
              </a:ext>
            </a:extLst>
          </p:cNvPr>
          <p:cNvSpPr>
            <a:spLocks noGrp="1"/>
          </p:cNvSpPr>
          <p:nvPr>
            <p:ph type="subTitle" idx="1"/>
            <p:custDataLst>
              <p:tags r:id="rId6"/>
            </p:custDataLst>
          </p:nvPr>
        </p:nvSpPr>
        <p:spPr>
          <a:xfrm>
            <a:off x="554736" y="919250"/>
            <a:ext cx="5065776" cy="246221"/>
          </a:xfrm>
          <a:prstGeom prst="rect">
            <a:avLst/>
          </a:prstGeom>
        </p:spPr>
        <p:txBody>
          <a:bodyPr wrap="square">
            <a:spAutoFit/>
          </a:bodyPr>
          <a:lstStyle>
            <a:lvl1pPr marL="0" indent="0" algn="l" rtl="0">
              <a:buNone/>
              <a:defRPr sz="16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9" name="5. Source" hidden="1">
            <a:extLst>
              <a:ext uri="{FF2B5EF4-FFF2-40B4-BE49-F238E27FC236}">
                <a16:creationId xmlns:a16="http://schemas.microsoft.com/office/drawing/2014/main" id="{4F4B7457-0497-46CF-9E9B-69EB8E74CC15}"/>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solidFill>
                  <a:schemeClr val="bg2"/>
                </a:solidFill>
              </a:rPr>
              <a:t>Source: …</a:t>
            </a:r>
          </a:p>
        </p:txBody>
      </p:sp>
      <p:sp>
        <p:nvSpPr>
          <p:cNvPr id="10" name="1. On-page tracker">
            <a:extLst>
              <a:ext uri="{FF2B5EF4-FFF2-40B4-BE49-F238E27FC236}">
                <a16:creationId xmlns:a16="http://schemas.microsoft.com/office/drawing/2014/main" id="{A6404B0A-A2B8-4CC0-AACE-22B9A9D22DC4}"/>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cs typeface="+mn-cs"/>
              </a:defRPr>
            </a:lvl1pPr>
          </a:lstStyle>
          <a:p>
            <a:pPr lvl="0">
              <a:buNone/>
            </a:pPr>
            <a:r>
              <a:rPr lang="en-US"/>
              <a:t>Add tracker</a:t>
            </a:r>
          </a:p>
        </p:txBody>
      </p:sp>
      <p:pic>
        <p:nvPicPr>
          <p:cNvPr id="12" name="Picture 11">
            <a:extLst>
              <a:ext uri="{FF2B5EF4-FFF2-40B4-BE49-F238E27FC236}">
                <a16:creationId xmlns:a16="http://schemas.microsoft.com/office/drawing/2014/main" id="{7AD91637-5299-43A1-BDC4-BC6B8BC99174}"/>
              </a:ext>
            </a:extLst>
          </p:cNvPr>
          <p:cNvPicPr>
            <a:picLocks noChangeAspect="1"/>
          </p:cNvPicPr>
          <p:nvPr userDrawn="1"/>
        </p:nvPicPr>
        <p:blipFill>
          <a:blip r:embed="rId12" cstate="email">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a:ext>
            </a:extLst>
          </a:blip>
          <a:stretch>
            <a:fillRect/>
          </a:stretch>
        </p:blipFill>
        <p:spPr bwMode="ltGray">
          <a:xfrm>
            <a:off x="10333971" y="6427373"/>
            <a:ext cx="1080178" cy="231466"/>
          </a:xfrm>
          <a:prstGeom prst="rect">
            <a:avLst/>
          </a:prstGeom>
        </p:spPr>
      </p:pic>
    </p:spTree>
    <p:extLst>
      <p:ext uri="{BB962C8B-B14F-4D97-AF65-F5344CB8AC3E}">
        <p14:creationId xmlns:p14="http://schemas.microsoft.com/office/powerpoint/2010/main" val="203038642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Contrast 2/3">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CB55F70-6D9A-415C-82BE-CBDB3A3541E6}"/>
              </a:ext>
            </a:extLst>
          </p:cNvPr>
          <p:cNvGraphicFramePr>
            <a:graphicFrameLocks noChangeAspect="1"/>
          </p:cNvGraphicFramePr>
          <p:nvPr userDrawn="1">
            <p:custDataLst>
              <p:tags r:id="rId1"/>
            </p:custDataLst>
            <p:extLst>
              <p:ext uri="{D42A27DB-BD31-4B8C-83A1-F6EECF244321}">
                <p14:modId xmlns:p14="http://schemas.microsoft.com/office/powerpoint/2010/main" val="35543111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FCB55F70-6D9A-415C-82BE-CBDB3A3541E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7B8DBD3-5ABF-4E0A-9F2E-53C58888D156}"/>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20" name="2. Slide Title">
            <a:extLst>
              <a:ext uri="{FF2B5EF4-FFF2-40B4-BE49-F238E27FC236}">
                <a16:creationId xmlns:a16="http://schemas.microsoft.com/office/drawing/2014/main" id="{E1D61C74-F3E2-42EF-998D-BEC7B3EBD0BC}"/>
              </a:ext>
            </a:extLst>
          </p:cNvPr>
          <p:cNvSpPr>
            <a:spLocks noGrp="1"/>
          </p:cNvSpPr>
          <p:nvPr>
            <p:ph type="title"/>
            <p:custDataLst>
              <p:tags r:id="rId3"/>
            </p:custDataLst>
          </p:nvPr>
        </p:nvSpPr>
        <p:spPr>
          <a:xfrm>
            <a:off x="554736" y="172212"/>
            <a:ext cx="6967728" cy="731520"/>
          </a:xfrm>
        </p:spPr>
        <p:txBody>
          <a:bodyPr vert="horz"/>
          <a:lstStyle>
            <a:lvl1pPr rtl="0">
              <a:defRPr>
                <a:solidFill>
                  <a:schemeClr val="bg2"/>
                </a:solidFill>
              </a:defRPr>
            </a:lvl1pPr>
          </a:lstStyle>
          <a:p>
            <a:r>
              <a:rPr lang="en-US"/>
              <a:t>Click to edit Master title style</a:t>
            </a: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21" name="3. Subtitle">
            <a:extLst>
              <a:ext uri="{FF2B5EF4-FFF2-40B4-BE49-F238E27FC236}">
                <a16:creationId xmlns:a16="http://schemas.microsoft.com/office/drawing/2014/main" id="{48CA3F7F-79C3-4776-BD80-2B6BECA0AF60}"/>
              </a:ext>
            </a:extLst>
          </p:cNvPr>
          <p:cNvSpPr>
            <a:spLocks noGrp="1"/>
          </p:cNvSpPr>
          <p:nvPr>
            <p:ph type="subTitle" idx="1"/>
            <p:custDataLst>
              <p:tags r:id="rId6"/>
            </p:custDataLst>
          </p:nvPr>
        </p:nvSpPr>
        <p:spPr>
          <a:xfrm>
            <a:off x="554736" y="919250"/>
            <a:ext cx="6967728" cy="246221"/>
          </a:xfrm>
          <a:prstGeom prst="rect">
            <a:avLst/>
          </a:prstGeom>
        </p:spPr>
        <p:txBody>
          <a:bodyPr wrap="square">
            <a:spAutoFit/>
          </a:bodyPr>
          <a:lstStyle>
            <a:lvl1pPr marL="0" indent="0" algn="l" rtl="0">
              <a:buNone/>
              <a:defRPr sz="16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8" name="5. Source" hidden="1">
            <a:extLst>
              <a:ext uri="{FF2B5EF4-FFF2-40B4-BE49-F238E27FC236}">
                <a16:creationId xmlns:a16="http://schemas.microsoft.com/office/drawing/2014/main" id="{143701BF-655B-4E75-9AF7-14445CDB19BD}"/>
              </a:ext>
            </a:extLst>
          </p:cNvPr>
          <p:cNvSpPr txBox="1"/>
          <p:nvPr userDrawn="1">
            <p:custDataLst>
              <p:tags r:id="rId7"/>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solidFill>
                  <a:schemeClr val="bg2"/>
                </a:solidFill>
              </a:rPr>
              <a:t>Source: …</a:t>
            </a:r>
          </a:p>
        </p:txBody>
      </p:sp>
      <p:sp>
        <p:nvSpPr>
          <p:cNvPr id="10" name="1. On-page tracker">
            <a:extLst>
              <a:ext uri="{FF2B5EF4-FFF2-40B4-BE49-F238E27FC236}">
                <a16:creationId xmlns:a16="http://schemas.microsoft.com/office/drawing/2014/main" id="{6F53EF37-F1B6-47E2-A119-A2386F59B295}"/>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cs typeface="+mn-cs"/>
              </a:defRPr>
            </a:lvl1pPr>
          </a:lstStyle>
          <a:p>
            <a:pPr lvl="0">
              <a:buNone/>
            </a:pPr>
            <a:r>
              <a:rPr lang="en-US"/>
              <a:t>Add tracker</a:t>
            </a:r>
          </a:p>
        </p:txBody>
      </p:sp>
      <p:pic>
        <p:nvPicPr>
          <p:cNvPr id="12" name="Picture 11">
            <a:extLst>
              <a:ext uri="{FF2B5EF4-FFF2-40B4-BE49-F238E27FC236}">
                <a16:creationId xmlns:a16="http://schemas.microsoft.com/office/drawing/2014/main" id="{8B07326A-6E1B-494D-B33D-16B5AE816D89}"/>
              </a:ext>
            </a:extLst>
          </p:cNvPr>
          <p:cNvPicPr>
            <a:picLocks noChangeAspect="1"/>
          </p:cNvPicPr>
          <p:nvPr userDrawn="1"/>
        </p:nvPicPr>
        <p:blipFill>
          <a:blip r:embed="rId12" cstate="email">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a:ext>
            </a:extLst>
          </a:blip>
          <a:stretch>
            <a:fillRect/>
          </a:stretch>
        </p:blipFill>
        <p:spPr bwMode="ltGray">
          <a:xfrm>
            <a:off x="10333971" y="6427373"/>
            <a:ext cx="1080178" cy="231466"/>
          </a:xfrm>
          <a:prstGeom prst="rect">
            <a:avLst/>
          </a:prstGeom>
        </p:spPr>
      </p:pic>
    </p:spTree>
    <p:extLst>
      <p:ext uri="{BB962C8B-B14F-4D97-AF65-F5344CB8AC3E}">
        <p14:creationId xmlns:p14="http://schemas.microsoft.com/office/powerpoint/2010/main" val="48440599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Contrast 3/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B19533A-7C36-4239-BCB1-336E4EF4EA93}"/>
              </a:ext>
            </a:extLst>
          </p:cNvPr>
          <p:cNvGraphicFramePr>
            <a:graphicFrameLocks noChangeAspect="1"/>
          </p:cNvGraphicFramePr>
          <p:nvPr userDrawn="1">
            <p:custDataLst>
              <p:tags r:id="rId1"/>
            </p:custDataLst>
            <p:extLst>
              <p:ext uri="{D42A27DB-BD31-4B8C-83A1-F6EECF244321}">
                <p14:modId xmlns:p14="http://schemas.microsoft.com/office/powerpoint/2010/main" val="14360502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73" imgH="473" progId="TCLayout.ActiveDocument.1">
                  <p:embed/>
                </p:oleObj>
              </mc:Choice>
              <mc:Fallback>
                <p:oleObj name="think-cell Slide" r:id="rId10" imgW="473" imgH="473" progId="TCLayout.ActiveDocument.1">
                  <p:embed/>
                  <p:pic>
                    <p:nvPicPr>
                      <p:cNvPr id="3" name="Object 2" hidden="1">
                        <a:extLst>
                          <a:ext uri="{FF2B5EF4-FFF2-40B4-BE49-F238E27FC236}">
                            <a16:creationId xmlns:a16="http://schemas.microsoft.com/office/drawing/2014/main" id="{3B19533A-7C36-4239-BCB1-336E4EF4EA93}"/>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05418DB-2F6D-4E1E-889F-DE7C7630E9DF}"/>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22" name="RectangleLight">
            <a:extLst>
              <a:ext uri="{FF2B5EF4-FFF2-40B4-BE49-F238E27FC236}">
                <a16:creationId xmlns:a16="http://schemas.microsoft.com/office/drawing/2014/main" id="{65BA59B8-E166-40EF-A08B-73C27149A153}"/>
              </a:ext>
            </a:extLst>
          </p:cNvPr>
          <p:cNvSpPr/>
          <p:nvPr userDrawn="1">
            <p:custDataLst>
              <p:tags r:id="rId3"/>
            </p:custDataLst>
          </p:nvPr>
        </p:nvSpPr>
        <p:spPr bwMode="ltGray">
          <a:xfrm>
            <a:off x="8781416" y="0"/>
            <a:ext cx="341058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F0F0"/>
              </a:solidFill>
              <a:effectLst/>
              <a:uLnTx/>
              <a:uFillTx/>
              <a:latin typeface="Arial" panose="020B0604020202020204" pitchFamily="34" charset="0"/>
              <a:ea typeface="+mn-ea"/>
              <a:cs typeface="+mn-cs"/>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chemeClr val="tx1"/>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p:txBody>
      </p:sp>
      <p:sp>
        <p:nvSpPr>
          <p:cNvPr id="20" name="2. Slide Title">
            <a:extLst>
              <a:ext uri="{FF2B5EF4-FFF2-40B4-BE49-F238E27FC236}">
                <a16:creationId xmlns:a16="http://schemas.microsoft.com/office/drawing/2014/main" id="{80B9914A-DB55-4BC1-945B-6BCB69651471}"/>
              </a:ext>
            </a:extLst>
          </p:cNvPr>
          <p:cNvSpPr>
            <a:spLocks noGrp="1"/>
          </p:cNvSpPr>
          <p:nvPr>
            <p:ph type="title"/>
            <p:custDataLst>
              <p:tags r:id="rId5"/>
            </p:custDataLst>
          </p:nvPr>
        </p:nvSpPr>
        <p:spPr>
          <a:xfrm>
            <a:off x="554736" y="172212"/>
            <a:ext cx="7918704" cy="731520"/>
          </a:xfrm>
        </p:spPr>
        <p:txBody>
          <a:bodyPr vert="horz"/>
          <a:lstStyle>
            <a:lvl1pPr rtl="0">
              <a:defRPr>
                <a:solidFill>
                  <a:schemeClr val="bg2"/>
                </a:solidFill>
              </a:defRPr>
            </a:lvl1pPr>
          </a:lstStyle>
          <a:p>
            <a:r>
              <a:rPr lang="en-US"/>
              <a:t>Click to edit Master title style</a:t>
            </a:r>
          </a:p>
        </p:txBody>
      </p:sp>
      <p:sp>
        <p:nvSpPr>
          <p:cNvPr id="21" name="3. Subtitle">
            <a:extLst>
              <a:ext uri="{FF2B5EF4-FFF2-40B4-BE49-F238E27FC236}">
                <a16:creationId xmlns:a16="http://schemas.microsoft.com/office/drawing/2014/main" id="{DFAFB1F1-9351-4B71-8B28-70BD6B35E3B1}"/>
              </a:ext>
            </a:extLst>
          </p:cNvPr>
          <p:cNvSpPr>
            <a:spLocks noGrp="1"/>
          </p:cNvSpPr>
          <p:nvPr>
            <p:ph type="subTitle" idx="1"/>
            <p:custDataLst>
              <p:tags r:id="rId6"/>
            </p:custDataLst>
          </p:nvPr>
        </p:nvSpPr>
        <p:spPr>
          <a:xfrm>
            <a:off x="554736" y="919250"/>
            <a:ext cx="7918704" cy="246221"/>
          </a:xfrm>
          <a:prstGeom prst="rect">
            <a:avLst/>
          </a:prstGeom>
        </p:spPr>
        <p:txBody>
          <a:bodyPr wrap="square">
            <a:spAutoFit/>
          </a:bodyPr>
          <a:lstStyle>
            <a:lvl1pPr marL="0" indent="0" algn="l" rtl="0">
              <a:buNone/>
              <a:defRPr sz="16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9" name="5. Source" hidden="1">
            <a:extLst>
              <a:ext uri="{FF2B5EF4-FFF2-40B4-BE49-F238E27FC236}">
                <a16:creationId xmlns:a16="http://schemas.microsoft.com/office/drawing/2014/main" id="{4F4B7457-0497-46CF-9E9B-69EB8E74CC15}"/>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chemeClr val="bg2"/>
                </a:solidFill>
                <a:effectLst/>
                <a:uLnTx/>
                <a:uFillTx/>
                <a:latin typeface="+mn-lt"/>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9768EECA-1A03-46B2-B9BB-3C455A3710A4}"/>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cs typeface="+mn-cs"/>
              </a:defRPr>
            </a:lvl1pPr>
          </a:lstStyle>
          <a:p>
            <a:pPr lvl="0">
              <a:buNone/>
            </a:pPr>
            <a:r>
              <a:rPr lang="en-US"/>
              <a:t>Add tracker</a:t>
            </a:r>
          </a:p>
        </p:txBody>
      </p:sp>
      <p:pic>
        <p:nvPicPr>
          <p:cNvPr id="12" name="Picture 11">
            <a:extLst>
              <a:ext uri="{FF2B5EF4-FFF2-40B4-BE49-F238E27FC236}">
                <a16:creationId xmlns:a16="http://schemas.microsoft.com/office/drawing/2014/main" id="{1131C7ED-417B-48F9-A368-323716F7479C}"/>
              </a:ext>
            </a:extLst>
          </p:cNvPr>
          <p:cNvPicPr>
            <a:picLocks noChangeAspect="1"/>
          </p:cNvPicPr>
          <p:nvPr userDrawn="1"/>
        </p:nvPicPr>
        <p:blipFill>
          <a:blip r:embed="rId12" cstate="email">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a:ext>
            </a:extLst>
          </a:blip>
          <a:stretch>
            <a:fillRect/>
          </a:stretch>
        </p:blipFill>
        <p:spPr bwMode="ltGray">
          <a:xfrm>
            <a:off x="10333971" y="6427373"/>
            <a:ext cx="1080178" cy="231466"/>
          </a:xfrm>
          <a:prstGeom prst="rect">
            <a:avLst/>
          </a:prstGeom>
        </p:spPr>
      </p:pic>
    </p:spTree>
    <p:extLst>
      <p:ext uri="{BB962C8B-B14F-4D97-AF65-F5344CB8AC3E}">
        <p14:creationId xmlns:p14="http://schemas.microsoft.com/office/powerpoint/2010/main" val="1378734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Reverse Contrast 1/2">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F17EEF9-3DB9-4A02-BE2D-DE37DFD2B16E}"/>
              </a:ext>
            </a:extLst>
          </p:cNvPr>
          <p:cNvGraphicFramePr>
            <a:graphicFrameLocks noChangeAspect="1"/>
          </p:cNvGraphicFramePr>
          <p:nvPr userDrawn="1">
            <p:custDataLst>
              <p:tags r:id="rId1"/>
            </p:custDataLst>
            <p:extLst>
              <p:ext uri="{D42A27DB-BD31-4B8C-83A1-F6EECF244321}">
                <p14:modId xmlns:p14="http://schemas.microsoft.com/office/powerpoint/2010/main" val="41697543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CF17EEF9-3DB9-4A02-BE2D-DE37DFD2B16E}"/>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F6D83EC-F243-46BA-8827-531E63D39DA3}"/>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0" y="0"/>
            <a:ext cx="609904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20" name="2. Slide Title">
            <a:extLst>
              <a:ext uri="{FF2B5EF4-FFF2-40B4-BE49-F238E27FC236}">
                <a16:creationId xmlns:a16="http://schemas.microsoft.com/office/drawing/2014/main" id="{80B9914A-DB55-4BC1-945B-6BCB69651471}"/>
              </a:ext>
            </a:extLst>
          </p:cNvPr>
          <p:cNvSpPr>
            <a:spLocks noGrp="1"/>
          </p:cNvSpPr>
          <p:nvPr>
            <p:ph type="title"/>
            <p:custDataLst>
              <p:tags r:id="rId5"/>
            </p:custDataLst>
          </p:nvPr>
        </p:nvSpPr>
        <p:spPr>
          <a:xfrm>
            <a:off x="554736" y="172212"/>
            <a:ext cx="5065776" cy="731520"/>
          </a:xfrm>
        </p:spPr>
        <p:txBody>
          <a:bodyPr vert="horz"/>
          <a:lstStyle>
            <a:lvl1pPr rtl="0">
              <a:defRPr>
                <a:solidFill>
                  <a:schemeClr val="tx1"/>
                </a:solidFill>
              </a:defRPr>
            </a:lvl1pPr>
          </a:lstStyle>
          <a:p>
            <a:r>
              <a:rPr lang="en-US"/>
              <a:t>Click to edit Master title style</a:t>
            </a:r>
          </a:p>
        </p:txBody>
      </p:sp>
      <p:sp>
        <p:nvSpPr>
          <p:cNvPr id="21" name="3. Subtitle">
            <a:extLst>
              <a:ext uri="{FF2B5EF4-FFF2-40B4-BE49-F238E27FC236}">
                <a16:creationId xmlns:a16="http://schemas.microsoft.com/office/drawing/2014/main" id="{DFAFB1F1-9351-4B71-8B28-70BD6B35E3B1}"/>
              </a:ext>
            </a:extLst>
          </p:cNvPr>
          <p:cNvSpPr>
            <a:spLocks noGrp="1"/>
          </p:cNvSpPr>
          <p:nvPr>
            <p:ph type="subTitle" idx="1"/>
            <p:custDataLst>
              <p:tags r:id="rId6"/>
            </p:custDataLst>
          </p:nvPr>
        </p:nvSpPr>
        <p:spPr>
          <a:xfrm>
            <a:off x="554736" y="919250"/>
            <a:ext cx="5065776"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9" name="5. Source" hidden="1">
            <a:extLst>
              <a:ext uri="{FF2B5EF4-FFF2-40B4-BE49-F238E27FC236}">
                <a16:creationId xmlns:a16="http://schemas.microsoft.com/office/drawing/2014/main" id="{4F4B7457-0497-46CF-9E9B-69EB8E74CC15}"/>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solidFill>
                  <a:schemeClr val="tx1"/>
                </a:solidFill>
              </a:rPr>
              <a:t>Source: …</a:t>
            </a:r>
          </a:p>
        </p:txBody>
      </p:sp>
      <p:sp>
        <p:nvSpPr>
          <p:cNvPr id="10" name="1. On-page tracker">
            <a:extLst>
              <a:ext uri="{FF2B5EF4-FFF2-40B4-BE49-F238E27FC236}">
                <a16:creationId xmlns:a16="http://schemas.microsoft.com/office/drawing/2014/main" id="{A6404B0A-A2B8-4CC0-AACE-22B9A9D22DC4}"/>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solidFill>
                  <a:schemeClr val="tx1"/>
                </a:solidFill>
                <a:cs typeface="+mn-cs"/>
              </a:defRPr>
            </a:lvl1pPr>
          </a:lstStyle>
          <a:p>
            <a:pPr lvl="0">
              <a:buNone/>
            </a:pPr>
            <a:r>
              <a:rPr lang="en-US"/>
              <a:t>Add tracker</a:t>
            </a:r>
          </a:p>
        </p:txBody>
      </p:sp>
      <p:pic>
        <p:nvPicPr>
          <p:cNvPr id="11" name="Picture 10">
            <a:extLst>
              <a:ext uri="{FF2B5EF4-FFF2-40B4-BE49-F238E27FC236}">
                <a16:creationId xmlns:a16="http://schemas.microsoft.com/office/drawing/2014/main" id="{81AEE050-6DEA-4911-A10C-80DB256F3D91}"/>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bwMode="ltGray">
          <a:xfrm>
            <a:off x="10333971" y="6427373"/>
            <a:ext cx="1080178" cy="231466"/>
          </a:xfrm>
          <a:prstGeom prst="rect">
            <a:avLst/>
          </a:prstGeom>
        </p:spPr>
      </p:pic>
    </p:spTree>
    <p:extLst>
      <p:ext uri="{BB962C8B-B14F-4D97-AF65-F5344CB8AC3E}">
        <p14:creationId xmlns:p14="http://schemas.microsoft.com/office/powerpoint/2010/main" val="3346681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08475-147F-17DF-F776-0E480981E37E}"/>
              </a:ext>
            </a:extLst>
          </p:cNvPr>
          <p:cNvSpPr>
            <a:spLocks noGrp="1"/>
          </p:cNvSpPr>
          <p:nvPr>
            <p:ph type="title"/>
          </p:nvPr>
        </p:nvSpPr>
        <p:spPr>
          <a:xfrm>
            <a:off x="452669" y="1489590"/>
            <a:ext cx="10515600" cy="1325563"/>
          </a:xfrm>
        </p:spPr>
        <p:txBody>
          <a:bodyPr>
            <a:normAutofit/>
          </a:bodyPr>
          <a:lstStyle>
            <a:lvl1pPr>
              <a:defRPr sz="2800"/>
            </a:lvl1pPr>
          </a:lstStyle>
          <a:p>
            <a:r>
              <a:rPr lang="en-GB"/>
              <a:t>Click to edit Master title style</a:t>
            </a:r>
            <a:endParaRPr lang="en-US"/>
          </a:p>
        </p:txBody>
      </p:sp>
      <p:sp>
        <p:nvSpPr>
          <p:cNvPr id="3" name="Date Placeholder 2">
            <a:extLst>
              <a:ext uri="{FF2B5EF4-FFF2-40B4-BE49-F238E27FC236}">
                <a16:creationId xmlns:a16="http://schemas.microsoft.com/office/drawing/2014/main" id="{6D18E857-088F-7855-E77F-B1E1763ED8B1}"/>
              </a:ext>
            </a:extLst>
          </p:cNvPr>
          <p:cNvSpPr>
            <a:spLocks noGrp="1"/>
          </p:cNvSpPr>
          <p:nvPr>
            <p:ph type="dt" sz="half" idx="10"/>
          </p:nvPr>
        </p:nvSpPr>
        <p:spPr/>
        <p:txBody>
          <a:bodyPr/>
          <a:lstStyle/>
          <a:p>
            <a:fld id="{1F7BF7EE-FEB8-124D-9736-5FCBF978AAB1}" type="datetimeFigureOut">
              <a:rPr lang="en-US" smtClean="0"/>
              <a:t>4/22/2025</a:t>
            </a:fld>
            <a:endParaRPr lang="en-US" dirty="0"/>
          </a:p>
        </p:txBody>
      </p:sp>
      <p:sp>
        <p:nvSpPr>
          <p:cNvPr id="4" name="Rectangle 3">
            <a:extLst>
              <a:ext uri="{FF2B5EF4-FFF2-40B4-BE49-F238E27FC236}">
                <a16:creationId xmlns:a16="http://schemas.microsoft.com/office/drawing/2014/main" id="{2BA24277-8CB5-F9FE-C893-47949F19F8AA}"/>
              </a:ext>
            </a:extLst>
          </p:cNvPr>
          <p:cNvSpPr/>
          <p:nvPr userDrawn="1"/>
        </p:nvSpPr>
        <p:spPr>
          <a:xfrm>
            <a:off x="9215252" y="403761"/>
            <a:ext cx="2838203" cy="7481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7AA167DB-59F9-B0CA-64BC-49A478DE05B9}"/>
              </a:ext>
            </a:extLst>
          </p:cNvPr>
          <p:cNvPicPr>
            <a:picLocks noChangeAspect="1"/>
          </p:cNvPicPr>
          <p:nvPr userDrawn="1"/>
        </p:nvPicPr>
        <p:blipFill>
          <a:blip r:embed="rId2"/>
          <a:stretch>
            <a:fillRect/>
          </a:stretch>
        </p:blipFill>
        <p:spPr>
          <a:xfrm>
            <a:off x="0" y="5441951"/>
            <a:ext cx="12192000" cy="1416049"/>
          </a:xfrm>
          <a:prstGeom prst="rect">
            <a:avLst/>
          </a:prstGeom>
        </p:spPr>
      </p:pic>
      <p:pic>
        <p:nvPicPr>
          <p:cNvPr id="6" name="Picture 5">
            <a:extLst>
              <a:ext uri="{FF2B5EF4-FFF2-40B4-BE49-F238E27FC236}">
                <a16:creationId xmlns:a16="http://schemas.microsoft.com/office/drawing/2014/main" id="{CFED9AAD-D4E7-F314-05D1-CBE9820833E9}"/>
              </a:ext>
            </a:extLst>
          </p:cNvPr>
          <p:cNvPicPr>
            <a:picLocks noChangeAspect="1"/>
          </p:cNvPicPr>
          <p:nvPr userDrawn="1"/>
        </p:nvPicPr>
        <p:blipFill>
          <a:blip r:embed="rId3"/>
          <a:stretch>
            <a:fillRect/>
          </a:stretch>
        </p:blipFill>
        <p:spPr>
          <a:xfrm>
            <a:off x="-11876" y="5457251"/>
            <a:ext cx="12186709" cy="1415434"/>
          </a:xfrm>
          <a:prstGeom prst="rect">
            <a:avLst/>
          </a:prstGeom>
        </p:spPr>
      </p:pic>
      <p:pic>
        <p:nvPicPr>
          <p:cNvPr id="7" name="Picture 6">
            <a:extLst>
              <a:ext uri="{FF2B5EF4-FFF2-40B4-BE49-F238E27FC236}">
                <a16:creationId xmlns:a16="http://schemas.microsoft.com/office/drawing/2014/main" id="{CF95B0BF-9654-6388-4F6D-5F6ABED79BD5}"/>
              </a:ext>
            </a:extLst>
          </p:cNvPr>
          <p:cNvPicPr>
            <a:picLocks noChangeAspect="1"/>
          </p:cNvPicPr>
          <p:nvPr userDrawn="1"/>
        </p:nvPicPr>
        <p:blipFill>
          <a:blip r:embed="rId4"/>
          <a:stretch>
            <a:fillRect/>
          </a:stretch>
        </p:blipFill>
        <p:spPr>
          <a:xfrm>
            <a:off x="-1" y="5471768"/>
            <a:ext cx="12192003" cy="1416049"/>
          </a:xfrm>
          <a:prstGeom prst="rect">
            <a:avLst/>
          </a:prstGeom>
        </p:spPr>
      </p:pic>
    </p:spTree>
    <p:extLst>
      <p:ext uri="{BB962C8B-B14F-4D97-AF65-F5344CB8AC3E}">
        <p14:creationId xmlns:p14="http://schemas.microsoft.com/office/powerpoint/2010/main" val="335334665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Reverse Contrast 2/3">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CB55F70-6D9A-415C-82BE-CBDB3A3541E6}"/>
              </a:ext>
            </a:extLst>
          </p:cNvPr>
          <p:cNvGraphicFramePr>
            <a:graphicFrameLocks noChangeAspect="1"/>
          </p:cNvGraphicFramePr>
          <p:nvPr userDrawn="1">
            <p:custDataLst>
              <p:tags r:id="rId1"/>
            </p:custDataLst>
            <p:extLst>
              <p:ext uri="{D42A27DB-BD31-4B8C-83A1-F6EECF244321}">
                <p14:modId xmlns:p14="http://schemas.microsoft.com/office/powerpoint/2010/main" val="38564112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FCB55F70-6D9A-415C-82BE-CBDB3A3541E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7B8DBD3-5ABF-4E0A-9F2E-53C58888D156}"/>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0" y="0"/>
            <a:ext cx="436168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rgbClr val="000000"/>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rgbClr val="000000"/>
              </a:solidFill>
              <a:latin typeface="+mn-lt"/>
              <a:ea typeface="+mn-ea"/>
              <a:cs typeface="Arial" panose="020B0604020202020204" pitchFamily="34" charset="0"/>
            </a:endParaRPr>
          </a:p>
        </p:txBody>
      </p:sp>
      <p:sp>
        <p:nvSpPr>
          <p:cNvPr id="18" name="5. Source" hidden="1">
            <a:extLst>
              <a:ext uri="{FF2B5EF4-FFF2-40B4-BE49-F238E27FC236}">
                <a16:creationId xmlns:a16="http://schemas.microsoft.com/office/drawing/2014/main" id="{143701BF-655B-4E75-9AF7-14445CDB19BD}"/>
              </a:ext>
            </a:extLst>
          </p:cNvPr>
          <p:cNvSpPr txBox="1"/>
          <p:nvPr userDrawn="1">
            <p:custDataLst>
              <p:tags r:id="rId5"/>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solidFill>
                  <a:schemeClr val="tx1"/>
                </a:solidFill>
              </a:rPr>
              <a:t>Source: …</a:t>
            </a:r>
          </a:p>
        </p:txBody>
      </p:sp>
      <p:sp>
        <p:nvSpPr>
          <p:cNvPr id="10" name="1. On-page tracker">
            <a:extLst>
              <a:ext uri="{FF2B5EF4-FFF2-40B4-BE49-F238E27FC236}">
                <a16:creationId xmlns:a16="http://schemas.microsoft.com/office/drawing/2014/main" id="{6F53EF37-F1B6-47E2-A119-A2386F59B295}"/>
              </a:ext>
            </a:extLst>
          </p:cNvPr>
          <p:cNvSpPr>
            <a:spLocks noGrp="1"/>
          </p:cNvSpPr>
          <p:nvPr>
            <p:ph type="body" sz="quarter" idx="10" hasCustomPrompt="1"/>
            <p:custDataLst>
              <p:tags r:id="rId6"/>
            </p:custDataLst>
          </p:nvPr>
        </p:nvSpPr>
        <p:spPr>
          <a:xfrm>
            <a:off x="554735" y="41597"/>
            <a:ext cx="3465576" cy="123111"/>
          </a:xfrm>
          <a:prstGeom prst="rect">
            <a:avLst/>
          </a:prstGeom>
          <a:ln w="6350">
            <a:noFill/>
            <a:miter lim="800000"/>
          </a:ln>
        </p:spPr>
        <p:txBody>
          <a:bodyPr vert="horz" wrap="square" lIns="0" tIns="0" rIns="0" bIns="0" rtlCol="0">
            <a:noAutofit/>
          </a:bodyPr>
          <a:lstStyle>
            <a:lvl1pPr rtl="0">
              <a:defRPr lang="en-US" sz="800" b="0" dirty="0">
                <a:solidFill>
                  <a:schemeClr val="tx1"/>
                </a:solidFill>
                <a:cs typeface="+mn-cs"/>
              </a:defRPr>
            </a:lvl1pPr>
          </a:lstStyle>
          <a:p>
            <a:pPr lvl="0">
              <a:buNone/>
            </a:pPr>
            <a:r>
              <a:rPr lang="en-US"/>
              <a:t>Add tracker</a:t>
            </a:r>
          </a:p>
        </p:txBody>
      </p:sp>
      <p:sp>
        <p:nvSpPr>
          <p:cNvPr id="11" name="2. Slide Title">
            <a:extLst>
              <a:ext uri="{FF2B5EF4-FFF2-40B4-BE49-F238E27FC236}">
                <a16:creationId xmlns:a16="http://schemas.microsoft.com/office/drawing/2014/main" id="{A2A8C6A2-26B8-46D0-B6A4-4D8C91B2772E}"/>
              </a:ext>
            </a:extLst>
          </p:cNvPr>
          <p:cNvSpPr>
            <a:spLocks noGrp="1"/>
          </p:cNvSpPr>
          <p:nvPr>
            <p:ph type="title"/>
            <p:custDataLst>
              <p:tags r:id="rId7"/>
            </p:custDataLst>
          </p:nvPr>
        </p:nvSpPr>
        <p:spPr>
          <a:xfrm>
            <a:off x="554736" y="2744369"/>
            <a:ext cx="3465576" cy="769441"/>
          </a:xfrm>
          <a:prstGeom prst="rect">
            <a:avLst/>
          </a:prstGeom>
        </p:spPr>
        <p:txBody>
          <a:bodyPr vert="horz" wrap="square" anchor="b">
            <a:noAutofit/>
          </a:bodyPr>
          <a:lstStyle>
            <a:lvl1pPr algn="l" rtl="0">
              <a:defRPr>
                <a:solidFill>
                  <a:schemeClr val="tx1"/>
                </a:solidFill>
              </a:defRPr>
            </a:lvl1pPr>
          </a:lstStyle>
          <a:p>
            <a:r>
              <a:rPr lang="en-US"/>
              <a:t>Click to edit Master title style</a:t>
            </a:r>
          </a:p>
        </p:txBody>
      </p:sp>
      <p:sp>
        <p:nvSpPr>
          <p:cNvPr id="12" name="3. Subtitle">
            <a:extLst>
              <a:ext uri="{FF2B5EF4-FFF2-40B4-BE49-F238E27FC236}">
                <a16:creationId xmlns:a16="http://schemas.microsoft.com/office/drawing/2014/main" id="{63DE0353-99BC-4322-9D9F-E3C1556B87A4}"/>
              </a:ext>
            </a:extLst>
          </p:cNvPr>
          <p:cNvSpPr>
            <a:spLocks noGrp="1"/>
          </p:cNvSpPr>
          <p:nvPr>
            <p:ph type="subTitle" idx="1"/>
            <p:custDataLst>
              <p:tags r:id="rId8"/>
            </p:custDataLst>
          </p:nvPr>
        </p:nvSpPr>
        <p:spPr>
          <a:xfrm>
            <a:off x="554734" y="3659644"/>
            <a:ext cx="3465576" cy="246221"/>
          </a:xfrm>
          <a:prstGeom prst="rect">
            <a:avLst/>
          </a:prstGeom>
        </p:spPr>
        <p:txBody>
          <a:bodyPr wrap="square">
            <a:sp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pic>
        <p:nvPicPr>
          <p:cNvPr id="13" name="Picture 12">
            <a:extLst>
              <a:ext uri="{FF2B5EF4-FFF2-40B4-BE49-F238E27FC236}">
                <a16:creationId xmlns:a16="http://schemas.microsoft.com/office/drawing/2014/main" id="{4AFCE8E2-6A0A-415B-830E-6AE04FF12633}"/>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bwMode="ltGray">
          <a:xfrm>
            <a:off x="10333971" y="6427373"/>
            <a:ext cx="1080178" cy="231466"/>
          </a:xfrm>
          <a:prstGeom prst="rect">
            <a:avLst/>
          </a:prstGeom>
        </p:spPr>
      </p:pic>
    </p:spTree>
    <p:extLst>
      <p:ext uri="{BB962C8B-B14F-4D97-AF65-F5344CB8AC3E}">
        <p14:creationId xmlns:p14="http://schemas.microsoft.com/office/powerpoint/2010/main" val="323776952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Reverse Contrast 3/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B19533A-7C36-4239-BCB1-336E4EF4EA93}"/>
              </a:ext>
            </a:extLst>
          </p:cNvPr>
          <p:cNvGraphicFramePr>
            <a:graphicFrameLocks noChangeAspect="1"/>
          </p:cNvGraphicFramePr>
          <p:nvPr userDrawn="1">
            <p:custDataLst>
              <p:tags r:id="rId1"/>
            </p:custDataLst>
            <p:extLst>
              <p:ext uri="{D42A27DB-BD31-4B8C-83A1-F6EECF244321}">
                <p14:modId xmlns:p14="http://schemas.microsoft.com/office/powerpoint/2010/main" val="36940777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73" imgH="473" progId="TCLayout.ActiveDocument.1">
                  <p:embed/>
                </p:oleObj>
              </mc:Choice>
              <mc:Fallback>
                <p:oleObj name="think-cell Slide" r:id="rId10" imgW="473" imgH="473" progId="TCLayout.ActiveDocument.1">
                  <p:embed/>
                  <p:pic>
                    <p:nvPicPr>
                      <p:cNvPr id="3" name="Object 2" hidden="1">
                        <a:extLst>
                          <a:ext uri="{FF2B5EF4-FFF2-40B4-BE49-F238E27FC236}">
                            <a16:creationId xmlns:a16="http://schemas.microsoft.com/office/drawing/2014/main" id="{3B19533A-7C36-4239-BCB1-336E4EF4EA93}"/>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05418DB-2F6D-4E1E-889F-DE7C7630E9DF}"/>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22" name="RectangleLight">
            <a:extLst>
              <a:ext uri="{FF2B5EF4-FFF2-40B4-BE49-F238E27FC236}">
                <a16:creationId xmlns:a16="http://schemas.microsoft.com/office/drawing/2014/main" id="{65BA59B8-E166-40EF-A08B-73C27149A153}"/>
              </a:ext>
            </a:extLst>
          </p:cNvPr>
          <p:cNvSpPr/>
          <p:nvPr userDrawn="1">
            <p:custDataLst>
              <p:tags r:id="rId3"/>
            </p:custDataLst>
          </p:nvPr>
        </p:nvSpPr>
        <p:spPr bwMode="ltGray">
          <a:xfrm>
            <a:off x="0" y="0"/>
            <a:ext cx="341058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F0F0"/>
              </a:solidFill>
              <a:effectLst/>
              <a:uLnTx/>
              <a:uFillTx/>
              <a:latin typeface="Arial" panose="020B0604020202020204" pitchFamily="34" charset="0"/>
              <a:ea typeface="+mn-ea"/>
              <a:cs typeface="+mn-cs"/>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rgbClr val="000000"/>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endParaRPr>
          </a:p>
        </p:txBody>
      </p:sp>
      <p:sp>
        <p:nvSpPr>
          <p:cNvPr id="19" name="5. Source" hidden="1">
            <a:extLst>
              <a:ext uri="{FF2B5EF4-FFF2-40B4-BE49-F238E27FC236}">
                <a16:creationId xmlns:a16="http://schemas.microsoft.com/office/drawing/2014/main" id="{4F4B7457-0497-46CF-9E9B-69EB8E74CC15}"/>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9768EECA-1A03-46B2-B9BB-3C455A3710A4}"/>
              </a:ext>
            </a:extLst>
          </p:cNvPr>
          <p:cNvSpPr>
            <a:spLocks noGrp="1"/>
          </p:cNvSpPr>
          <p:nvPr>
            <p:ph type="body" sz="quarter" idx="10" hasCustomPrompt="1"/>
            <p:custDataLst>
              <p:tags r:id="rId6"/>
            </p:custDataLst>
          </p:nvPr>
        </p:nvSpPr>
        <p:spPr>
          <a:xfrm>
            <a:off x="554735" y="41597"/>
            <a:ext cx="2514600" cy="123111"/>
          </a:xfrm>
          <a:prstGeom prst="rect">
            <a:avLst/>
          </a:prstGeom>
          <a:ln w="6350">
            <a:noFill/>
            <a:miter lim="800000"/>
          </a:ln>
        </p:spPr>
        <p:txBody>
          <a:bodyPr vert="horz" wrap="square" lIns="0" tIns="0" rIns="0" bIns="0" rtlCol="0">
            <a:noAutofit/>
          </a:bodyPr>
          <a:lstStyle>
            <a:lvl1pPr rtl="0">
              <a:defRPr lang="en-US" sz="800" b="0" dirty="0">
                <a:solidFill>
                  <a:schemeClr val="tx1"/>
                </a:solidFill>
                <a:cs typeface="+mn-cs"/>
              </a:defRPr>
            </a:lvl1pPr>
          </a:lstStyle>
          <a:p>
            <a:pPr lvl="0">
              <a:buNone/>
            </a:pPr>
            <a:r>
              <a:rPr lang="en-US"/>
              <a:t>Add tracker</a:t>
            </a:r>
          </a:p>
        </p:txBody>
      </p:sp>
      <p:sp>
        <p:nvSpPr>
          <p:cNvPr id="11" name="2. Slide Title">
            <a:extLst>
              <a:ext uri="{FF2B5EF4-FFF2-40B4-BE49-F238E27FC236}">
                <a16:creationId xmlns:a16="http://schemas.microsoft.com/office/drawing/2014/main" id="{201E918A-7ADD-4595-9E5C-36C3D305CA4A}"/>
              </a:ext>
            </a:extLst>
          </p:cNvPr>
          <p:cNvSpPr>
            <a:spLocks noGrp="1"/>
          </p:cNvSpPr>
          <p:nvPr>
            <p:ph type="title"/>
            <p:custDataLst>
              <p:tags r:id="rId7"/>
            </p:custDataLst>
          </p:nvPr>
        </p:nvSpPr>
        <p:spPr>
          <a:xfrm>
            <a:off x="554736" y="2744369"/>
            <a:ext cx="2514600" cy="769441"/>
          </a:xfrm>
        </p:spPr>
        <p:txBody>
          <a:bodyPr vert="horz" anchor="b">
            <a:noAutofit/>
          </a:bodyPr>
          <a:lstStyle>
            <a:lvl1pPr rtl="0">
              <a:defRPr>
                <a:solidFill>
                  <a:schemeClr val="tx1"/>
                </a:solidFill>
              </a:defRPr>
            </a:lvl1pPr>
          </a:lstStyle>
          <a:p>
            <a:r>
              <a:rPr lang="en-US"/>
              <a:t>Click to edit Master title</a:t>
            </a:r>
          </a:p>
        </p:txBody>
      </p:sp>
      <p:sp>
        <p:nvSpPr>
          <p:cNvPr id="12" name="3. Subtitle">
            <a:extLst>
              <a:ext uri="{FF2B5EF4-FFF2-40B4-BE49-F238E27FC236}">
                <a16:creationId xmlns:a16="http://schemas.microsoft.com/office/drawing/2014/main" id="{A0895B2F-2F72-4935-BC7F-BEA280D6C542}"/>
              </a:ext>
            </a:extLst>
          </p:cNvPr>
          <p:cNvSpPr>
            <a:spLocks noGrp="1"/>
          </p:cNvSpPr>
          <p:nvPr>
            <p:ph type="subTitle" idx="1"/>
            <p:custDataLst>
              <p:tags r:id="rId8"/>
            </p:custDataLst>
          </p:nvPr>
        </p:nvSpPr>
        <p:spPr>
          <a:xfrm>
            <a:off x="554736" y="3659644"/>
            <a:ext cx="2514600" cy="492443"/>
          </a:xfrm>
          <a:prstGeom prst="rect">
            <a:avLst/>
          </a:prstGeom>
        </p:spPr>
        <p:txBody>
          <a:bodyPr wrap="square">
            <a:sp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pic>
        <p:nvPicPr>
          <p:cNvPr id="13" name="Picture 12">
            <a:extLst>
              <a:ext uri="{FF2B5EF4-FFF2-40B4-BE49-F238E27FC236}">
                <a16:creationId xmlns:a16="http://schemas.microsoft.com/office/drawing/2014/main" id="{8AA2F9FB-DBF0-4BD4-BC12-627B08FBD08C}"/>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bwMode="ltGray">
          <a:xfrm>
            <a:off x="10333971" y="6427373"/>
            <a:ext cx="1080178" cy="231466"/>
          </a:xfrm>
          <a:prstGeom prst="rect">
            <a:avLst/>
          </a:prstGeom>
        </p:spPr>
      </p:pic>
    </p:spTree>
    <p:extLst>
      <p:ext uri="{BB962C8B-B14F-4D97-AF65-F5344CB8AC3E}">
        <p14:creationId xmlns:p14="http://schemas.microsoft.com/office/powerpoint/2010/main" val="26373090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Contrast 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937BF69-DBBB-44FA-AA65-8999BD8B4E5F}"/>
              </a:ext>
            </a:extLst>
          </p:cNvPr>
          <p:cNvGraphicFramePr>
            <a:graphicFrameLocks noChangeAspect="1"/>
          </p:cNvGraphicFramePr>
          <p:nvPr userDrawn="1">
            <p:custDataLst>
              <p:tags r:id="rId1"/>
            </p:custDataLst>
            <p:extLst>
              <p:ext uri="{D42A27DB-BD31-4B8C-83A1-F6EECF244321}">
                <p14:modId xmlns:p14="http://schemas.microsoft.com/office/powerpoint/2010/main" val="27672051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D937BF69-DBBB-44FA-AA65-8999BD8B4E5F}"/>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440E0BC-D285-4CB0-BC8F-8E2C57BF2A20}"/>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3"/>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4"/>
            </p:custDataLst>
          </p:nvPr>
        </p:nvSpPr>
        <p:spPr>
          <a:xfrm>
            <a:off x="554736" y="941653"/>
            <a:ext cx="11082528" cy="384721"/>
          </a:xfrm>
        </p:spPr>
        <p:txBody>
          <a:bodyPr vert="horz">
            <a:spAutoFit/>
          </a:bodyPr>
          <a:lstStyle>
            <a:lvl1pPr rtl="0">
              <a:defRPr/>
            </a:lvl1pPr>
          </a:lstStyle>
          <a:p>
            <a:r>
              <a:rPr lang="en-US"/>
              <a:t>Click to edit Master title style</a:t>
            </a:r>
          </a:p>
        </p:txBody>
      </p:sp>
      <p:sp>
        <p:nvSpPr>
          <p:cNvPr id="10" name="5. Source" hidden="1">
            <a:extLst>
              <a:ext uri="{FF2B5EF4-FFF2-40B4-BE49-F238E27FC236}">
                <a16:creationId xmlns:a16="http://schemas.microsoft.com/office/drawing/2014/main" id="{67B1A162-B59D-4B89-B39B-FBDD9E751175}"/>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8" name="1. On-page tracker">
            <a:extLst>
              <a:ext uri="{FF2B5EF4-FFF2-40B4-BE49-F238E27FC236}">
                <a16:creationId xmlns:a16="http://schemas.microsoft.com/office/drawing/2014/main" id="{B5C5F547-1B1B-411D-99AF-7DE767A71F19}"/>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pic>
        <p:nvPicPr>
          <p:cNvPr id="11" name="Picture 10">
            <a:extLst>
              <a:ext uri="{FF2B5EF4-FFF2-40B4-BE49-F238E27FC236}">
                <a16:creationId xmlns:a16="http://schemas.microsoft.com/office/drawing/2014/main" id="{B7CC318B-CB4D-4A2B-A082-6F38D5B516E7}"/>
              </a:ext>
            </a:extLst>
          </p:cNvPr>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a:ext>
            </a:extLst>
          </a:blip>
          <a:stretch>
            <a:fillRect/>
          </a:stretch>
        </p:blipFill>
        <p:spPr bwMode="ltGray">
          <a:xfrm>
            <a:off x="10333971" y="6427373"/>
            <a:ext cx="1080178" cy="231466"/>
          </a:xfrm>
          <a:prstGeom prst="rect">
            <a:avLst/>
          </a:prstGeom>
        </p:spPr>
      </p:pic>
    </p:spTree>
    <p:extLst>
      <p:ext uri="{BB962C8B-B14F-4D97-AF65-F5344CB8AC3E}">
        <p14:creationId xmlns:p14="http://schemas.microsoft.com/office/powerpoint/2010/main" val="402363230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Contrast 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CD2BF5E-92A7-41C4-93AE-C72274D09CB7}"/>
              </a:ext>
            </a:extLst>
          </p:cNvPr>
          <p:cNvGraphicFramePr>
            <a:graphicFrameLocks noChangeAspect="1"/>
          </p:cNvGraphicFramePr>
          <p:nvPr userDrawn="1">
            <p:custDataLst>
              <p:tags r:id="rId1"/>
            </p:custDataLst>
            <p:extLst>
              <p:ext uri="{D42A27DB-BD31-4B8C-83A1-F6EECF244321}">
                <p14:modId xmlns:p14="http://schemas.microsoft.com/office/powerpoint/2010/main" val="18600859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7CD2BF5E-92A7-41C4-93AE-C72274D09CB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Slide Number">
            <a:extLst>
              <a:ext uri="{FF2B5EF4-FFF2-40B4-BE49-F238E27FC236}">
                <a16:creationId xmlns:a16="http://schemas.microsoft.com/office/drawing/2014/main" id="{4833D5AF-2A75-4978-AA54-00BA594BBA72}"/>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48684DB6-320C-4E95-A29C-791B412C8164}"/>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7" name="1. On-page tracker">
            <a:extLst>
              <a:ext uri="{FF2B5EF4-FFF2-40B4-BE49-F238E27FC236}">
                <a16:creationId xmlns:a16="http://schemas.microsoft.com/office/drawing/2014/main" id="{E9E206AB-587F-4AC2-9EF7-AA339899F4BB}"/>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pic>
        <p:nvPicPr>
          <p:cNvPr id="9" name="Picture 8">
            <a:extLst>
              <a:ext uri="{FF2B5EF4-FFF2-40B4-BE49-F238E27FC236}">
                <a16:creationId xmlns:a16="http://schemas.microsoft.com/office/drawing/2014/main" id="{9B3760A1-3AE1-4901-86B6-DED2A84F2A40}"/>
              </a:ext>
            </a:extLst>
          </p:cNvPr>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a:ext>
            </a:extLst>
          </a:blip>
          <a:stretch>
            <a:fillRect/>
          </a:stretch>
        </p:blipFill>
        <p:spPr bwMode="ltGray">
          <a:xfrm>
            <a:off x="10333971" y="6427373"/>
            <a:ext cx="1080178" cy="231466"/>
          </a:xfrm>
          <a:prstGeom prst="rect">
            <a:avLst/>
          </a:prstGeom>
        </p:spPr>
      </p:pic>
    </p:spTree>
    <p:extLst>
      <p:ext uri="{BB962C8B-B14F-4D97-AF65-F5344CB8AC3E}">
        <p14:creationId xmlns:p14="http://schemas.microsoft.com/office/powerpoint/2010/main" val="249555857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Contrast En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A9CF6F9-3F22-4C1D-8F1F-9500FF412228}"/>
              </a:ext>
            </a:extLst>
          </p:cNvPr>
          <p:cNvGraphicFramePr>
            <a:graphicFrameLocks noChangeAspect="1"/>
          </p:cNvGraphicFramePr>
          <p:nvPr userDrawn="1">
            <p:custDataLst>
              <p:tags r:id="rId1"/>
            </p:custDataLst>
            <p:extLst>
              <p:ext uri="{D42A27DB-BD31-4B8C-83A1-F6EECF244321}">
                <p14:modId xmlns:p14="http://schemas.microsoft.com/office/powerpoint/2010/main" val="7785827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2" name="Object 1" hidden="1">
                        <a:extLst>
                          <a:ext uri="{FF2B5EF4-FFF2-40B4-BE49-F238E27FC236}">
                            <a16:creationId xmlns:a16="http://schemas.microsoft.com/office/drawing/2014/main" id="{DA9CF6F9-3F22-4C1D-8F1F-9500FF41222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5. Source" hidden="1">
            <a:extLst>
              <a:ext uri="{FF2B5EF4-FFF2-40B4-BE49-F238E27FC236}">
                <a16:creationId xmlns:a16="http://schemas.microsoft.com/office/drawing/2014/main" id="{EED9D83D-9CC3-45F3-876D-CC42BC0B70E0}"/>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pic>
        <p:nvPicPr>
          <p:cNvPr id="5" name="Picture 4">
            <a:extLst>
              <a:ext uri="{FF2B5EF4-FFF2-40B4-BE49-F238E27FC236}">
                <a16:creationId xmlns:a16="http://schemas.microsoft.com/office/drawing/2014/main" id="{DEC70875-4DAC-4A6B-ADD8-7C7A0D3C0E67}"/>
              </a:ext>
            </a:extLst>
          </p:cNvPr>
          <p:cNvPicPr>
            <a:picLocks noChangeAspect="1"/>
          </p:cNvPicPr>
          <p:nvPr userDrawn="1"/>
        </p:nvPicPr>
        <p:blipFill>
          <a:blip r:embed="rId6">
            <a:extLst>
              <a:ext uri="{BEBA8EAE-BF5A-486C-A8C5-ECC9F3942E4B}">
                <a14:imgProps xmlns:a14="http://schemas.microsoft.com/office/drawing/2010/main">
                  <a14:imgLayer r:embed="rId7">
                    <a14:imgEffect>
                      <a14:brightnessContrast bright="100000"/>
                    </a14:imgEffect>
                  </a14:imgLayer>
                </a14:imgProps>
              </a:ext>
            </a:extLst>
          </a:blip>
          <a:stretch>
            <a:fillRect/>
          </a:stretch>
        </p:blipFill>
        <p:spPr bwMode="ltGray">
          <a:xfrm>
            <a:off x="4351861" y="3055257"/>
            <a:ext cx="3488278" cy="747486"/>
          </a:xfrm>
          <a:prstGeom prst="rect">
            <a:avLst/>
          </a:prstGeom>
        </p:spPr>
      </p:pic>
    </p:spTree>
    <p:extLst>
      <p:ext uri="{BB962C8B-B14F-4D97-AF65-F5344CB8AC3E}">
        <p14:creationId xmlns:p14="http://schemas.microsoft.com/office/powerpoint/2010/main" val="3462863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pic>
        <p:nvPicPr>
          <p:cNvPr id="12" name="Picture 11">
            <a:extLst>
              <a:ext uri="{FF2B5EF4-FFF2-40B4-BE49-F238E27FC236}">
                <a16:creationId xmlns:a16="http://schemas.microsoft.com/office/drawing/2014/main" id="{C126CDB2-8F98-4969-AF5F-AF6F4C8D65C7}"/>
              </a:ext>
            </a:extLst>
          </p:cNvPr>
          <p:cNvPicPr>
            <a:picLocks/>
          </p:cNvPicPr>
          <p:nvPr userDrawn="1"/>
        </p:nvPicPr>
        <p:blipFill rotWithShape="1">
          <a:blip r:embed="rId9" cstate="email">
            <a:extLst>
              <a:ext uri="{28A0092B-C50C-407E-A947-70E740481C1C}">
                <a14:useLocalDpi xmlns:a14="http://schemas.microsoft.com/office/drawing/2010/main"/>
              </a:ext>
            </a:extLst>
          </a:blip>
          <a:srcRect/>
          <a:stretch/>
        </p:blipFill>
        <p:spPr>
          <a:xfrm>
            <a:off x="6591301" y="-9524"/>
            <a:ext cx="5600700" cy="6867523"/>
          </a:xfrm>
          <a:prstGeom prst="rect">
            <a:avLst/>
          </a:prstGeom>
        </p:spPr>
      </p:pic>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4400" b="1" i="0" baseline="0" dirty="0">
              <a:solidFill>
                <a:schemeClr val="bg1"/>
              </a:solidFill>
              <a:latin typeface="Arial" panose="020B0604020202020204" pitchFamily="34" charset="0"/>
              <a:ea typeface="+mj-ea"/>
              <a:cs typeface="+mj-cs"/>
              <a:sym typeface="Arial" panose="020B0604020202020204" pitchFamily="34" charset="0"/>
            </a:endParaRPr>
          </a:p>
        </p:txBody>
      </p:sp>
      <p:cxnSp>
        <p:nvCxnSpPr>
          <p:cNvPr id="16" name="Straight Connector 15">
            <a:extLst>
              <a:ext uri="{FF2B5EF4-FFF2-40B4-BE49-F238E27FC236}">
                <a16:creationId xmlns:a16="http://schemas.microsoft.com/office/drawing/2014/main" id="{E2D994B0-B952-49FE-BF3E-D3E9C2423873}"/>
              </a:ext>
            </a:extLst>
          </p:cNvPr>
          <p:cNvCxnSpPr>
            <a:cxnSpLocks/>
          </p:cNvCxnSpPr>
          <p:nvPr userDrawn="1"/>
        </p:nvCxnSpPr>
        <p:spPr bwMode="ltGray">
          <a:xfrm flipV="1">
            <a:off x="6464300" y="89099"/>
            <a:ext cx="0" cy="6679803"/>
          </a:xfrm>
          <a:prstGeom prst="line">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CE6A919-37B4-4E73-B985-44EF1AF32183}"/>
              </a:ext>
            </a:extLst>
          </p:cNvPr>
          <p:cNvSpPr>
            <a:spLocks/>
          </p:cNvSpPr>
          <p:nvPr userDrawn="1"/>
        </p:nvSpPr>
        <p:spPr bwMode="ltGray">
          <a:xfrm>
            <a:off x="6700816" y="109506"/>
            <a:ext cx="5381670" cy="6638987"/>
          </a:xfrm>
          <a:prstGeom prst="rect">
            <a:avLst/>
          </a:prstGeom>
          <a:noFill/>
          <a:ln w="3810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GB" sz="1600" dirty="0">
              <a:solidFill>
                <a:schemeClr val="bg1"/>
              </a:solidFill>
            </a:endParaRPr>
          </a:p>
        </p:txBody>
      </p:sp>
      <p:pic>
        <p:nvPicPr>
          <p:cNvPr id="18" name="Picture 17">
            <a:extLst>
              <a:ext uri="{FF2B5EF4-FFF2-40B4-BE49-F238E27FC236}">
                <a16:creationId xmlns:a16="http://schemas.microsoft.com/office/drawing/2014/main" id="{0010FF00-549C-4710-88CB-636B47985E94}"/>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bwMode="ltGray">
          <a:xfrm>
            <a:off x="566738" y="541606"/>
            <a:ext cx="2342236" cy="501906"/>
          </a:xfrm>
          <a:prstGeom prst="rect">
            <a:avLst/>
          </a:prstGeom>
        </p:spPr>
      </p:pic>
      <p:sp>
        <p:nvSpPr>
          <p:cNvPr id="19" name="Documenttype">
            <a:extLst>
              <a:ext uri="{FF2B5EF4-FFF2-40B4-BE49-F238E27FC236}">
                <a16:creationId xmlns:a16="http://schemas.microsoft.com/office/drawing/2014/main" id="{47E5F8BC-7A58-433D-9559-6CAD79BF94C5}"/>
              </a:ext>
            </a:extLst>
          </p:cNvPr>
          <p:cNvSpPr>
            <a:spLocks noGrp="1"/>
          </p:cNvSpPr>
          <p:nvPr>
            <p:ph type="body" sz="quarter" idx="13" hasCustomPrompt="1"/>
            <p:custDataLst>
              <p:tags r:id="rId3"/>
            </p:custDataLst>
          </p:nvPr>
        </p:nvSpPr>
        <p:spPr bwMode="ltGray">
          <a:xfrm>
            <a:off x="566737" y="6240955"/>
            <a:ext cx="5770561"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l" rtl="0">
              <a:defRPr lang="en-US" sz="1400" dirty="0">
                <a:solidFill>
                  <a:schemeClr val="tx1"/>
                </a:solidFill>
              </a:defRPr>
            </a:lvl1pPr>
          </a:lstStyle>
          <a:p>
            <a:pPr lvl="0">
              <a:buNone/>
            </a:pPr>
            <a:r>
              <a:rPr lang="en-GB"/>
              <a:t>Edit date or title/role</a:t>
            </a:r>
          </a:p>
        </p:txBody>
      </p:sp>
      <p:sp>
        <p:nvSpPr>
          <p:cNvPr id="20" name="Subtitle">
            <a:extLst>
              <a:ext uri="{FF2B5EF4-FFF2-40B4-BE49-F238E27FC236}">
                <a16:creationId xmlns:a16="http://schemas.microsoft.com/office/drawing/2014/main" id="{3D825BDC-28DB-4E9A-82BA-F730395524F4}"/>
              </a:ext>
            </a:extLst>
          </p:cNvPr>
          <p:cNvSpPr>
            <a:spLocks noGrp="1"/>
          </p:cNvSpPr>
          <p:nvPr>
            <p:ph type="subTitle" idx="1" hasCustomPrompt="1"/>
            <p:custDataLst>
              <p:tags r:id="rId4"/>
            </p:custDataLst>
          </p:nvPr>
        </p:nvSpPr>
        <p:spPr bwMode="ltGray">
          <a:xfrm>
            <a:off x="566737" y="4577434"/>
            <a:ext cx="5770561" cy="55399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l" rtl="0">
              <a:defRPr lang="en-US" sz="1800" dirty="0">
                <a:solidFill>
                  <a:schemeClr val="tx1"/>
                </a:solidFill>
              </a:defRPr>
            </a:lvl1pPr>
          </a:lstStyle>
          <a:p>
            <a:pPr lvl="0">
              <a:buNone/>
            </a:pPr>
            <a:r>
              <a:rPr lang="en-GB"/>
              <a:t>Click to edit </a:t>
            </a:r>
            <a:br>
              <a:rPr lang="en-GB"/>
            </a:br>
            <a:r>
              <a:rPr lang="en-GB"/>
              <a:t>Master subtitle style</a:t>
            </a:r>
          </a:p>
        </p:txBody>
      </p:sp>
      <p:sp>
        <p:nvSpPr>
          <p:cNvPr id="21" name="Title">
            <a:extLst>
              <a:ext uri="{FF2B5EF4-FFF2-40B4-BE49-F238E27FC236}">
                <a16:creationId xmlns:a16="http://schemas.microsoft.com/office/drawing/2014/main" id="{4B76D066-BF91-4555-AD70-F1FA65136AEF}"/>
              </a:ext>
            </a:extLst>
          </p:cNvPr>
          <p:cNvSpPr>
            <a:spLocks noGrp="1"/>
          </p:cNvSpPr>
          <p:nvPr>
            <p:ph type="title" hasCustomPrompt="1"/>
            <p:custDataLst>
              <p:tags r:id="rId5"/>
            </p:custDataLst>
          </p:nvPr>
        </p:nvSpPr>
        <p:spPr bwMode="ltGray">
          <a:xfrm>
            <a:off x="566737" y="1595852"/>
            <a:ext cx="5770561" cy="184665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l" rtl="0">
              <a:defRPr lang="en-US" sz="4000" b="1" dirty="0">
                <a:solidFill>
                  <a:schemeClr val="tx1"/>
                </a:solidFill>
              </a:defRPr>
            </a:lvl1pPr>
          </a:lstStyle>
          <a:p>
            <a:pPr lvl="0"/>
            <a:r>
              <a:rPr lang="en-GB"/>
              <a:t>Click to </a:t>
            </a:r>
            <a:br>
              <a:rPr lang="en-GB"/>
            </a:br>
            <a:r>
              <a:rPr lang="en-GB"/>
              <a:t>edit Master </a:t>
            </a:r>
            <a:br>
              <a:rPr lang="en-GB"/>
            </a:br>
            <a:r>
              <a:rPr lang="en-GB"/>
              <a:t>title style</a:t>
            </a:r>
          </a:p>
        </p:txBody>
      </p:sp>
    </p:spTree>
    <p:extLst>
      <p:ext uri="{BB962C8B-B14F-4D97-AF65-F5344CB8AC3E}">
        <p14:creationId xmlns:p14="http://schemas.microsoft.com/office/powerpoint/2010/main" val="54716025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3_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B5D3FCE0-5FBA-4795-8753-B0A4C1EB7A25}"/>
              </a:ext>
            </a:extLst>
          </p:cNvPr>
          <p:cNvPicPr>
            <a:picLocks/>
          </p:cNvPicPr>
          <p:nvPr userDrawn="1"/>
        </p:nvPicPr>
        <p:blipFill rotWithShape="1">
          <a:blip r:embed="rId9" cstate="email">
            <a:extLst>
              <a:ext uri="{28A0092B-C50C-407E-A947-70E740481C1C}">
                <a14:useLocalDpi xmlns:a14="http://schemas.microsoft.com/office/drawing/2010/main"/>
              </a:ext>
            </a:extLst>
          </a:blip>
          <a:srcRect/>
          <a:stretch/>
        </p:blipFill>
        <p:spPr>
          <a:xfrm>
            <a:off x="6591301" y="-9524"/>
            <a:ext cx="5600700" cy="6867523"/>
          </a:xfrm>
          <a:prstGeom prst="rect">
            <a:avLst/>
          </a:prstGeom>
        </p:spPr>
      </p:pic>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4400" b="1" i="0" baseline="0" dirty="0">
              <a:solidFill>
                <a:schemeClr val="bg1"/>
              </a:solidFill>
              <a:latin typeface="Arial" panose="020B0604020202020204" pitchFamily="34" charset="0"/>
              <a:ea typeface="+mj-ea"/>
              <a:cs typeface="+mj-cs"/>
              <a:sym typeface="Arial" panose="020B0604020202020204" pitchFamily="34" charset="0"/>
            </a:endParaRPr>
          </a:p>
        </p:txBody>
      </p:sp>
      <p:pic>
        <p:nvPicPr>
          <p:cNvPr id="22" name="Picture 21">
            <a:extLst>
              <a:ext uri="{FF2B5EF4-FFF2-40B4-BE49-F238E27FC236}">
                <a16:creationId xmlns:a16="http://schemas.microsoft.com/office/drawing/2014/main" id="{AB5D6D50-9581-4572-A5B3-21B5DAA58533}"/>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bwMode="ltGray">
          <a:xfrm>
            <a:off x="566738" y="541606"/>
            <a:ext cx="2342236" cy="501906"/>
          </a:xfrm>
          <a:prstGeom prst="rect">
            <a:avLst/>
          </a:prstGeom>
        </p:spPr>
      </p:pic>
      <p:sp>
        <p:nvSpPr>
          <p:cNvPr id="24" name="Documenttype">
            <a:extLst>
              <a:ext uri="{FF2B5EF4-FFF2-40B4-BE49-F238E27FC236}">
                <a16:creationId xmlns:a16="http://schemas.microsoft.com/office/drawing/2014/main" id="{21B4BD3B-0E10-4F26-A0E6-E0B657FC3F37}"/>
              </a:ext>
            </a:extLst>
          </p:cNvPr>
          <p:cNvSpPr>
            <a:spLocks noGrp="1"/>
          </p:cNvSpPr>
          <p:nvPr>
            <p:ph type="body" sz="quarter" idx="13" hasCustomPrompt="1"/>
            <p:custDataLst>
              <p:tags r:id="rId3"/>
            </p:custDataLst>
          </p:nvPr>
        </p:nvSpPr>
        <p:spPr bwMode="ltGray">
          <a:xfrm>
            <a:off x="566737" y="6240955"/>
            <a:ext cx="5770561"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l" rtl="0">
              <a:defRPr lang="en-US" sz="1400" dirty="0">
                <a:solidFill>
                  <a:schemeClr val="tx1"/>
                </a:solidFill>
              </a:defRPr>
            </a:lvl1pPr>
          </a:lstStyle>
          <a:p>
            <a:pPr lvl="0">
              <a:buNone/>
            </a:pPr>
            <a:r>
              <a:rPr lang="en-GB"/>
              <a:t>Edit date or title/role</a:t>
            </a:r>
          </a:p>
        </p:txBody>
      </p:sp>
      <p:sp>
        <p:nvSpPr>
          <p:cNvPr id="25" name="Subtitle">
            <a:extLst>
              <a:ext uri="{FF2B5EF4-FFF2-40B4-BE49-F238E27FC236}">
                <a16:creationId xmlns:a16="http://schemas.microsoft.com/office/drawing/2014/main" id="{D5D08417-58BA-4020-AC7D-2A61F7A2BFE8}"/>
              </a:ext>
            </a:extLst>
          </p:cNvPr>
          <p:cNvSpPr>
            <a:spLocks noGrp="1"/>
          </p:cNvSpPr>
          <p:nvPr>
            <p:ph type="subTitle" idx="1" hasCustomPrompt="1"/>
            <p:custDataLst>
              <p:tags r:id="rId4"/>
            </p:custDataLst>
          </p:nvPr>
        </p:nvSpPr>
        <p:spPr bwMode="ltGray">
          <a:xfrm>
            <a:off x="566737" y="4577434"/>
            <a:ext cx="5770561" cy="55399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l" rtl="0">
              <a:defRPr lang="en-US" sz="1800" dirty="0">
                <a:solidFill>
                  <a:schemeClr val="tx1"/>
                </a:solidFill>
              </a:defRPr>
            </a:lvl1pPr>
          </a:lstStyle>
          <a:p>
            <a:pPr lvl="0">
              <a:buNone/>
            </a:pPr>
            <a:r>
              <a:rPr lang="en-GB"/>
              <a:t>Click to edit </a:t>
            </a:r>
            <a:br>
              <a:rPr lang="en-GB"/>
            </a:br>
            <a:r>
              <a:rPr lang="en-GB"/>
              <a:t>Master subtitle style</a:t>
            </a:r>
          </a:p>
        </p:txBody>
      </p:sp>
      <p:sp>
        <p:nvSpPr>
          <p:cNvPr id="26" name="Title">
            <a:extLst>
              <a:ext uri="{FF2B5EF4-FFF2-40B4-BE49-F238E27FC236}">
                <a16:creationId xmlns:a16="http://schemas.microsoft.com/office/drawing/2014/main" id="{C10939C9-7419-4440-A303-1D23DDE2D6F7}"/>
              </a:ext>
            </a:extLst>
          </p:cNvPr>
          <p:cNvSpPr>
            <a:spLocks noGrp="1"/>
          </p:cNvSpPr>
          <p:nvPr>
            <p:ph type="title" hasCustomPrompt="1"/>
            <p:custDataLst>
              <p:tags r:id="rId5"/>
            </p:custDataLst>
          </p:nvPr>
        </p:nvSpPr>
        <p:spPr bwMode="ltGray">
          <a:xfrm>
            <a:off x="566737" y="1595852"/>
            <a:ext cx="5770561" cy="184665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l" rtl="0">
              <a:defRPr lang="en-US" sz="4000" b="1" dirty="0">
                <a:solidFill>
                  <a:schemeClr val="tx1"/>
                </a:solidFill>
              </a:defRPr>
            </a:lvl1pPr>
          </a:lstStyle>
          <a:p>
            <a:pPr lvl="0"/>
            <a:r>
              <a:rPr lang="en-GB"/>
              <a:t>Click to </a:t>
            </a:r>
            <a:br>
              <a:rPr lang="en-GB"/>
            </a:br>
            <a:r>
              <a:rPr lang="en-GB"/>
              <a:t>edit Master </a:t>
            </a:r>
            <a:br>
              <a:rPr lang="en-GB"/>
            </a:br>
            <a:r>
              <a:rPr lang="en-GB"/>
              <a:t>title style</a:t>
            </a:r>
          </a:p>
        </p:txBody>
      </p:sp>
      <p:sp>
        <p:nvSpPr>
          <p:cNvPr id="14" name="Rectangle 13">
            <a:extLst>
              <a:ext uri="{FF2B5EF4-FFF2-40B4-BE49-F238E27FC236}">
                <a16:creationId xmlns:a16="http://schemas.microsoft.com/office/drawing/2014/main" id="{6722C78F-DFB9-4EB2-B46F-73C6B4109B66}"/>
              </a:ext>
            </a:extLst>
          </p:cNvPr>
          <p:cNvSpPr>
            <a:spLocks/>
          </p:cNvSpPr>
          <p:nvPr userDrawn="1"/>
        </p:nvSpPr>
        <p:spPr>
          <a:xfrm>
            <a:off x="6591301" y="-1"/>
            <a:ext cx="103420" cy="6858001"/>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GB" sz="1600" dirty="0">
              <a:solidFill>
                <a:schemeClr val="bg1"/>
              </a:solidFill>
            </a:endParaRPr>
          </a:p>
        </p:txBody>
      </p:sp>
    </p:spTree>
    <p:extLst>
      <p:ext uri="{BB962C8B-B14F-4D97-AF65-F5344CB8AC3E}">
        <p14:creationId xmlns:p14="http://schemas.microsoft.com/office/powerpoint/2010/main" val="225965844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1_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pic>
        <p:nvPicPr>
          <p:cNvPr id="19" name="Picture 18">
            <a:extLst>
              <a:ext uri="{FF2B5EF4-FFF2-40B4-BE49-F238E27FC236}">
                <a16:creationId xmlns:a16="http://schemas.microsoft.com/office/drawing/2014/main" id="{8DFE5172-33F1-41E2-9B23-E642700E6282}"/>
              </a:ext>
            </a:extLst>
          </p:cNvPr>
          <p:cNvPicPr>
            <a:picLocks/>
          </p:cNvPicPr>
          <p:nvPr userDrawn="1"/>
        </p:nvPicPr>
        <p:blipFill rotWithShape="1">
          <a:blip r:embed="rId9" cstate="email">
            <a:extLst>
              <a:ext uri="{28A0092B-C50C-407E-A947-70E740481C1C}">
                <a14:useLocalDpi xmlns:a14="http://schemas.microsoft.com/office/drawing/2010/main"/>
              </a:ext>
            </a:extLst>
          </a:blip>
          <a:srcRect/>
          <a:stretch/>
        </p:blipFill>
        <p:spPr>
          <a:xfrm>
            <a:off x="6591301" y="-9524"/>
            <a:ext cx="5600700" cy="6867523"/>
          </a:xfrm>
          <a:prstGeom prst="rect">
            <a:avLst/>
          </a:prstGeom>
        </p:spPr>
      </p:pic>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4400" b="1" i="0" baseline="0" dirty="0">
              <a:solidFill>
                <a:schemeClr val="bg1"/>
              </a:solidFill>
              <a:latin typeface="Arial" panose="020B0604020202020204" pitchFamily="34" charset="0"/>
              <a:ea typeface="+mj-ea"/>
              <a:cs typeface="+mj-cs"/>
              <a:sym typeface="Arial" panose="020B0604020202020204" pitchFamily="34" charset="0"/>
            </a:endParaRPr>
          </a:p>
        </p:txBody>
      </p:sp>
      <p:pic>
        <p:nvPicPr>
          <p:cNvPr id="10" name="Picture 9">
            <a:extLst>
              <a:ext uri="{FF2B5EF4-FFF2-40B4-BE49-F238E27FC236}">
                <a16:creationId xmlns:a16="http://schemas.microsoft.com/office/drawing/2014/main" id="{B001214B-6946-4B40-BF58-DDC3EF6EC61F}"/>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bwMode="ltGray">
          <a:xfrm>
            <a:off x="566738" y="541606"/>
            <a:ext cx="2342236" cy="501906"/>
          </a:xfrm>
          <a:prstGeom prst="rect">
            <a:avLst/>
          </a:prstGeom>
        </p:spPr>
      </p:pic>
      <p:sp>
        <p:nvSpPr>
          <p:cNvPr id="11" name="Documenttype">
            <a:extLst>
              <a:ext uri="{FF2B5EF4-FFF2-40B4-BE49-F238E27FC236}">
                <a16:creationId xmlns:a16="http://schemas.microsoft.com/office/drawing/2014/main" id="{ADE777D2-FB0E-4D83-85A2-1E4FCB709640}"/>
              </a:ext>
            </a:extLst>
          </p:cNvPr>
          <p:cNvSpPr>
            <a:spLocks noGrp="1"/>
          </p:cNvSpPr>
          <p:nvPr>
            <p:ph type="body" sz="quarter" idx="13" hasCustomPrompt="1"/>
            <p:custDataLst>
              <p:tags r:id="rId3"/>
            </p:custDataLst>
          </p:nvPr>
        </p:nvSpPr>
        <p:spPr bwMode="ltGray">
          <a:xfrm>
            <a:off x="566737" y="6240955"/>
            <a:ext cx="5770561"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l" rtl="0">
              <a:defRPr lang="en-US" sz="1400" dirty="0">
                <a:solidFill>
                  <a:schemeClr val="tx1"/>
                </a:solidFill>
              </a:defRPr>
            </a:lvl1pPr>
          </a:lstStyle>
          <a:p>
            <a:pPr lvl="0">
              <a:buNone/>
            </a:pPr>
            <a:r>
              <a:rPr lang="en-GB"/>
              <a:t>Edit date or title/role</a:t>
            </a:r>
          </a:p>
        </p:txBody>
      </p:sp>
      <p:sp>
        <p:nvSpPr>
          <p:cNvPr id="16" name="Subtitle">
            <a:extLst>
              <a:ext uri="{FF2B5EF4-FFF2-40B4-BE49-F238E27FC236}">
                <a16:creationId xmlns:a16="http://schemas.microsoft.com/office/drawing/2014/main" id="{742D3B12-7D96-4739-AF77-864AAAABFCDB}"/>
              </a:ext>
            </a:extLst>
          </p:cNvPr>
          <p:cNvSpPr>
            <a:spLocks noGrp="1"/>
          </p:cNvSpPr>
          <p:nvPr>
            <p:ph type="subTitle" idx="1" hasCustomPrompt="1"/>
            <p:custDataLst>
              <p:tags r:id="rId4"/>
            </p:custDataLst>
          </p:nvPr>
        </p:nvSpPr>
        <p:spPr bwMode="ltGray">
          <a:xfrm>
            <a:off x="566737" y="4577434"/>
            <a:ext cx="5770561" cy="55399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l" rtl="0">
              <a:defRPr lang="en-US" sz="1800" dirty="0">
                <a:solidFill>
                  <a:schemeClr val="tx1"/>
                </a:solidFill>
              </a:defRPr>
            </a:lvl1pPr>
          </a:lstStyle>
          <a:p>
            <a:pPr lvl="0">
              <a:buNone/>
            </a:pPr>
            <a:r>
              <a:rPr lang="en-GB"/>
              <a:t>Click to edit </a:t>
            </a:r>
            <a:br>
              <a:rPr lang="en-GB"/>
            </a:br>
            <a:r>
              <a:rPr lang="en-GB"/>
              <a:t>Master subtitle style</a:t>
            </a:r>
          </a:p>
        </p:txBody>
      </p:sp>
      <p:sp>
        <p:nvSpPr>
          <p:cNvPr id="17" name="Title">
            <a:extLst>
              <a:ext uri="{FF2B5EF4-FFF2-40B4-BE49-F238E27FC236}">
                <a16:creationId xmlns:a16="http://schemas.microsoft.com/office/drawing/2014/main" id="{9F585EF5-9C84-4A02-9649-7F9F1BB65B11}"/>
              </a:ext>
            </a:extLst>
          </p:cNvPr>
          <p:cNvSpPr>
            <a:spLocks noGrp="1"/>
          </p:cNvSpPr>
          <p:nvPr>
            <p:ph type="title" hasCustomPrompt="1"/>
            <p:custDataLst>
              <p:tags r:id="rId5"/>
            </p:custDataLst>
          </p:nvPr>
        </p:nvSpPr>
        <p:spPr bwMode="ltGray">
          <a:xfrm>
            <a:off x="566737" y="1595852"/>
            <a:ext cx="5770561" cy="184665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l" rtl="0">
              <a:defRPr lang="en-US" sz="4000" b="1" dirty="0">
                <a:solidFill>
                  <a:schemeClr val="tx1"/>
                </a:solidFill>
              </a:defRPr>
            </a:lvl1pPr>
          </a:lstStyle>
          <a:p>
            <a:pPr lvl="0"/>
            <a:r>
              <a:rPr lang="en-GB"/>
              <a:t>Click to </a:t>
            </a:r>
            <a:br>
              <a:rPr lang="en-GB"/>
            </a:br>
            <a:r>
              <a:rPr lang="en-GB"/>
              <a:t>edit Master </a:t>
            </a:r>
            <a:br>
              <a:rPr lang="en-GB"/>
            </a:br>
            <a:r>
              <a:rPr lang="en-GB"/>
              <a:t>title style</a:t>
            </a:r>
          </a:p>
        </p:txBody>
      </p:sp>
      <p:cxnSp>
        <p:nvCxnSpPr>
          <p:cNvPr id="20" name="Straight Connector 19">
            <a:extLst>
              <a:ext uri="{FF2B5EF4-FFF2-40B4-BE49-F238E27FC236}">
                <a16:creationId xmlns:a16="http://schemas.microsoft.com/office/drawing/2014/main" id="{784676D9-A2C8-4E36-97C7-EA5003256162}"/>
              </a:ext>
            </a:extLst>
          </p:cNvPr>
          <p:cNvCxnSpPr>
            <a:cxnSpLocks/>
          </p:cNvCxnSpPr>
          <p:nvPr userDrawn="1"/>
        </p:nvCxnSpPr>
        <p:spPr bwMode="ltGray">
          <a:xfrm flipV="1">
            <a:off x="6464300" y="89099"/>
            <a:ext cx="0" cy="6679803"/>
          </a:xfrm>
          <a:prstGeom prst="line">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334C1933-2D08-45F0-ADC7-9B507D04453C}"/>
              </a:ext>
            </a:extLst>
          </p:cNvPr>
          <p:cNvSpPr>
            <a:spLocks/>
          </p:cNvSpPr>
          <p:nvPr userDrawn="1"/>
        </p:nvSpPr>
        <p:spPr bwMode="ltGray">
          <a:xfrm>
            <a:off x="6700816" y="109506"/>
            <a:ext cx="5381670" cy="6638987"/>
          </a:xfrm>
          <a:prstGeom prst="rect">
            <a:avLst/>
          </a:prstGeom>
          <a:noFill/>
          <a:ln w="3810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GB" sz="1600" dirty="0">
              <a:solidFill>
                <a:schemeClr val="bg1"/>
              </a:solidFill>
            </a:endParaRPr>
          </a:p>
        </p:txBody>
      </p:sp>
    </p:spTree>
    <p:extLst>
      <p:ext uri="{BB962C8B-B14F-4D97-AF65-F5344CB8AC3E}">
        <p14:creationId xmlns:p14="http://schemas.microsoft.com/office/powerpoint/2010/main" val="405422141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2_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4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9" name="Documenttype">
            <a:extLst>
              <a:ext uri="{FF2B5EF4-FFF2-40B4-BE49-F238E27FC236}">
                <a16:creationId xmlns:a16="http://schemas.microsoft.com/office/drawing/2014/main" id="{43B6A19D-46E7-494A-93A4-F140ECE1E9DA}"/>
              </a:ext>
            </a:extLst>
          </p:cNvPr>
          <p:cNvSpPr>
            <a:spLocks noGrp="1"/>
          </p:cNvSpPr>
          <p:nvPr>
            <p:ph type="body" sz="quarter" idx="13" hasCustomPrompt="1"/>
            <p:custDataLst>
              <p:tags r:id="rId3"/>
            </p:custDataLst>
          </p:nvPr>
        </p:nvSpPr>
        <p:spPr>
          <a:xfrm>
            <a:off x="2976139" y="5984218"/>
            <a:ext cx="7039484" cy="215444"/>
          </a:xfrm>
          <a:prstGeom prst="rect">
            <a:avLst/>
          </a:prstGeom>
        </p:spPr>
        <p:txBody>
          <a:bodyPr wrap="square" anchor="t" anchorCtr="0">
            <a:spAutoFit/>
          </a:bodyPr>
          <a:lstStyle>
            <a:lvl1pPr rtl="0">
              <a:buNone/>
              <a:defRPr sz="1400">
                <a:solidFill>
                  <a:schemeClr val="tx1"/>
                </a:solidFill>
              </a:defRPr>
            </a:lvl1pPr>
            <a:lvl2pPr marL="115888" indent="0">
              <a:buNone/>
              <a:defRPr>
                <a:solidFill>
                  <a:schemeClr val="bg1"/>
                </a:solidFill>
              </a:defRPr>
            </a:lvl2pPr>
            <a:lvl3pPr marL="466344" indent="0">
              <a:buNone/>
              <a:defRPr>
                <a:solidFill>
                  <a:schemeClr val="bg1"/>
                </a:solidFill>
              </a:defRPr>
            </a:lvl3pPr>
            <a:lvl4pPr marL="813816" indent="0">
              <a:buNone/>
              <a:defRPr>
                <a:solidFill>
                  <a:schemeClr val="bg1"/>
                </a:solidFill>
              </a:defRPr>
            </a:lvl4pPr>
            <a:lvl5pPr marL="1161288" indent="0">
              <a:buNone/>
              <a:defRPr>
                <a:solidFill>
                  <a:schemeClr val="bg1"/>
                </a:solidFill>
              </a:defRPr>
            </a:lvl5pPr>
          </a:lstStyle>
          <a:p>
            <a:pPr lvl="0"/>
            <a:r>
              <a:rPr lang="en-GB"/>
              <a:t>Edit date or title/role</a:t>
            </a:r>
          </a:p>
        </p:txBody>
      </p:sp>
      <p:sp>
        <p:nvSpPr>
          <p:cNvPr id="10" name="Subtitle">
            <a:extLst>
              <a:ext uri="{FF2B5EF4-FFF2-40B4-BE49-F238E27FC236}">
                <a16:creationId xmlns:a16="http://schemas.microsoft.com/office/drawing/2014/main" id="{D2C337AB-8D74-426C-AFF8-CF050B85E1EB}"/>
              </a:ext>
            </a:extLst>
          </p:cNvPr>
          <p:cNvSpPr>
            <a:spLocks noGrp="1"/>
          </p:cNvSpPr>
          <p:nvPr>
            <p:ph type="subTitle" idx="1" hasCustomPrompt="1"/>
            <p:custDataLst>
              <p:tags r:id="rId4"/>
            </p:custDataLst>
          </p:nvPr>
        </p:nvSpPr>
        <p:spPr>
          <a:xfrm>
            <a:off x="2977280" y="4720373"/>
            <a:ext cx="7039484" cy="615553"/>
          </a:xfrm>
          <a:prstGeom prst="rect">
            <a:avLst/>
          </a:prstGeom>
        </p:spPr>
        <p:txBody>
          <a:bodyPr wrap="square" anchor="t" anchorCtr="0">
            <a:spAutoFit/>
          </a:bodyPr>
          <a:lstStyle>
            <a:lvl1pPr marL="0" indent="0" algn="l" rtl="0">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a:t>
            </a:r>
            <a:br>
              <a:rPr lang="en-GB"/>
            </a:br>
            <a:r>
              <a:rPr lang="en-GB"/>
              <a:t>Master subtitle style</a:t>
            </a:r>
          </a:p>
        </p:txBody>
      </p:sp>
      <p:sp>
        <p:nvSpPr>
          <p:cNvPr id="11" name="Title">
            <a:extLst>
              <a:ext uri="{FF2B5EF4-FFF2-40B4-BE49-F238E27FC236}">
                <a16:creationId xmlns:a16="http://schemas.microsoft.com/office/drawing/2014/main" id="{9F12DE67-81AA-4724-82F8-E8FB1BB303BE}"/>
              </a:ext>
            </a:extLst>
          </p:cNvPr>
          <p:cNvSpPr>
            <a:spLocks noGrp="1"/>
          </p:cNvSpPr>
          <p:nvPr>
            <p:ph type="title" hasCustomPrompt="1"/>
            <p:custDataLst>
              <p:tags r:id="rId5"/>
            </p:custDataLst>
          </p:nvPr>
        </p:nvSpPr>
        <p:spPr>
          <a:xfrm>
            <a:off x="2977280" y="2040756"/>
            <a:ext cx="7039484" cy="2031325"/>
          </a:xfrm>
          <a:prstGeom prst="rect">
            <a:avLst/>
          </a:prstGeom>
        </p:spPr>
        <p:txBody>
          <a:bodyPr vert="horz" wrap="square" anchor="t" anchorCtr="0">
            <a:spAutoFit/>
          </a:bodyPr>
          <a:lstStyle>
            <a:lvl1pPr rtl="0">
              <a:defRPr sz="4400" baseline="0">
                <a:ln w="6350" cap="flat">
                  <a:noFill/>
                  <a:miter lim="800000"/>
                </a:ln>
                <a:solidFill>
                  <a:schemeClr val="tx1"/>
                </a:solidFill>
              </a:defRPr>
            </a:lvl1pPr>
          </a:lstStyle>
          <a:p>
            <a:r>
              <a:rPr lang="en-GB"/>
              <a:t>Click to </a:t>
            </a:r>
            <a:br>
              <a:rPr lang="en-GB"/>
            </a:br>
            <a:r>
              <a:rPr lang="en-GB"/>
              <a:t>edit Master </a:t>
            </a:r>
            <a:br>
              <a:rPr lang="en-GB"/>
            </a:br>
            <a:r>
              <a:rPr lang="en-GB"/>
              <a:t>title style</a:t>
            </a:r>
          </a:p>
        </p:txBody>
      </p:sp>
      <p:sp>
        <p:nvSpPr>
          <p:cNvPr id="16" name="Freeform 20">
            <a:extLst>
              <a:ext uri="{FF2B5EF4-FFF2-40B4-BE49-F238E27FC236}">
                <a16:creationId xmlns:a16="http://schemas.microsoft.com/office/drawing/2014/main" id="{0B60D3F1-6740-425D-8A3C-764805F7927A}"/>
              </a:ext>
            </a:extLst>
          </p:cNvPr>
          <p:cNvSpPr/>
          <p:nvPr userDrawn="1"/>
        </p:nvSpPr>
        <p:spPr>
          <a:xfrm rot="2700000">
            <a:off x="10592009" y="545723"/>
            <a:ext cx="3082964" cy="2917480"/>
          </a:xfrm>
          <a:custGeom>
            <a:avLst/>
            <a:gdLst>
              <a:gd name="connsiteX0" fmla="*/ 0 w 3082964"/>
              <a:gd name="connsiteY0" fmla="*/ 165484 h 2917480"/>
              <a:gd name="connsiteX1" fmla="*/ 165484 w 3082964"/>
              <a:gd name="connsiteY1" fmla="*/ 0 h 2917480"/>
              <a:gd name="connsiteX2" fmla="*/ 585823 w 3082964"/>
              <a:gd name="connsiteY2" fmla="*/ 420339 h 2917480"/>
              <a:gd name="connsiteX3" fmla="*/ 585823 w 3082964"/>
              <a:gd name="connsiteY3" fmla="*/ 2331657 h 2917480"/>
              <a:gd name="connsiteX4" fmla="*/ 2497141 w 3082964"/>
              <a:gd name="connsiteY4" fmla="*/ 2331657 h 2917480"/>
              <a:gd name="connsiteX5" fmla="*/ 3082964 w 3082964"/>
              <a:gd name="connsiteY5" fmla="*/ 2917480 h 2917480"/>
              <a:gd name="connsiteX6" fmla="*/ 0 w 3082964"/>
              <a:gd name="connsiteY6" fmla="*/ 2917480 h 2917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2964" h="2917480">
                <a:moveTo>
                  <a:pt x="0" y="165484"/>
                </a:moveTo>
                <a:lnTo>
                  <a:pt x="165484" y="0"/>
                </a:lnTo>
                <a:lnTo>
                  <a:pt x="585823" y="420339"/>
                </a:lnTo>
                <a:lnTo>
                  <a:pt x="585823" y="2331657"/>
                </a:lnTo>
                <a:lnTo>
                  <a:pt x="2497141" y="2331657"/>
                </a:lnTo>
                <a:lnTo>
                  <a:pt x="3082964" y="2917480"/>
                </a:lnTo>
                <a:lnTo>
                  <a:pt x="0" y="2917480"/>
                </a:lnTo>
                <a:close/>
              </a:path>
            </a:pathLst>
          </a:custGeom>
          <a:solidFill>
            <a:schemeClr val="accent1">
              <a:alpha val="29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7" name="Freeform 21">
            <a:extLst>
              <a:ext uri="{FF2B5EF4-FFF2-40B4-BE49-F238E27FC236}">
                <a16:creationId xmlns:a16="http://schemas.microsoft.com/office/drawing/2014/main" id="{4BFE1441-2C9B-475E-A2DF-86EF78206AA3}"/>
              </a:ext>
            </a:extLst>
          </p:cNvPr>
          <p:cNvSpPr/>
          <p:nvPr userDrawn="1"/>
        </p:nvSpPr>
        <p:spPr>
          <a:xfrm rot="8100000">
            <a:off x="11624329" y="2079046"/>
            <a:ext cx="840500" cy="423534"/>
          </a:xfrm>
          <a:custGeom>
            <a:avLst/>
            <a:gdLst>
              <a:gd name="connsiteX0" fmla="*/ 0 w 840500"/>
              <a:gd name="connsiteY0" fmla="*/ 423534 h 423534"/>
              <a:gd name="connsiteX1" fmla="*/ 423534 w 840500"/>
              <a:gd name="connsiteY1" fmla="*/ 0 h 423534"/>
              <a:gd name="connsiteX2" fmla="*/ 627940 w 840500"/>
              <a:gd name="connsiteY2" fmla="*/ 0 h 423534"/>
              <a:gd name="connsiteX3" fmla="*/ 840500 w 840500"/>
              <a:gd name="connsiteY3" fmla="*/ 211767 h 423534"/>
              <a:gd name="connsiteX4" fmla="*/ 627940 w 840500"/>
              <a:gd name="connsiteY4" fmla="*/ 423534 h 423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0500" h="423534">
                <a:moveTo>
                  <a:pt x="0" y="423534"/>
                </a:moveTo>
                <a:lnTo>
                  <a:pt x="423534" y="0"/>
                </a:lnTo>
                <a:lnTo>
                  <a:pt x="627940" y="0"/>
                </a:lnTo>
                <a:cubicBezTo>
                  <a:pt x="745322" y="0"/>
                  <a:pt x="840500" y="94805"/>
                  <a:pt x="840500" y="211767"/>
                </a:cubicBezTo>
                <a:cubicBezTo>
                  <a:pt x="840500" y="328729"/>
                  <a:pt x="745322" y="423534"/>
                  <a:pt x="627940" y="423534"/>
                </a:cubicBezTo>
                <a:close/>
              </a:path>
            </a:pathLst>
          </a:custGeom>
          <a:solidFill>
            <a:schemeClr val="accent1">
              <a:alpha val="29000"/>
            </a:schemeClr>
          </a:solidFill>
          <a:ln>
            <a:noFill/>
          </a:ln>
        </p:spPr>
        <p:txBody>
          <a:bodyPr spcFirstLastPara="1" wrap="square" lIns="91425" tIns="91425" rIns="91425" bIns="91425" anchor="ctr" anchorCtr="0">
            <a:noAutofit/>
          </a:bodyPr>
          <a:lstStyle/>
          <a:p>
            <a:pPr rtl="0"/>
            <a:endParaRPr lang="en-GB" dirty="0"/>
          </a:p>
        </p:txBody>
      </p:sp>
      <p:sp>
        <p:nvSpPr>
          <p:cNvPr id="18" name="Freeform 22">
            <a:extLst>
              <a:ext uri="{FF2B5EF4-FFF2-40B4-BE49-F238E27FC236}">
                <a16:creationId xmlns:a16="http://schemas.microsoft.com/office/drawing/2014/main" id="{3F3029E7-1403-4331-B2B6-18C0B6A3193F}"/>
              </a:ext>
            </a:extLst>
          </p:cNvPr>
          <p:cNvSpPr/>
          <p:nvPr userDrawn="1"/>
        </p:nvSpPr>
        <p:spPr>
          <a:xfrm rot="18900000">
            <a:off x="10290394" y="66079"/>
            <a:ext cx="1319470" cy="469126"/>
          </a:xfrm>
          <a:custGeom>
            <a:avLst/>
            <a:gdLst>
              <a:gd name="connsiteX0" fmla="*/ 850344 w 1319470"/>
              <a:gd name="connsiteY0" fmla="*/ 0 h 469126"/>
              <a:gd name="connsiteX1" fmla="*/ 1319470 w 1319470"/>
              <a:gd name="connsiteY1" fmla="*/ 469126 h 469126"/>
              <a:gd name="connsiteX2" fmla="*/ 295982 w 1319470"/>
              <a:gd name="connsiteY2" fmla="*/ 469126 h 469126"/>
              <a:gd name="connsiteX3" fmla="*/ 0 w 1319470"/>
              <a:gd name="connsiteY3" fmla="*/ 234563 h 469126"/>
              <a:gd name="connsiteX4" fmla="*/ 295982 w 1319470"/>
              <a:gd name="connsiteY4" fmla="*/ 0 h 469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470" h="469126">
                <a:moveTo>
                  <a:pt x="850344" y="0"/>
                </a:moveTo>
                <a:lnTo>
                  <a:pt x="1319470" y="469126"/>
                </a:lnTo>
                <a:lnTo>
                  <a:pt x="295982" y="469126"/>
                </a:lnTo>
                <a:cubicBezTo>
                  <a:pt x="132531" y="469126"/>
                  <a:pt x="0" y="364116"/>
                  <a:pt x="0" y="234563"/>
                </a:cubicBezTo>
                <a:cubicBezTo>
                  <a:pt x="0" y="105011"/>
                  <a:pt x="132532" y="0"/>
                  <a:pt x="295982" y="0"/>
                </a:cubicBezTo>
                <a:close/>
              </a:path>
            </a:pathLst>
          </a:custGeom>
          <a:solidFill>
            <a:schemeClr val="accent1">
              <a:alpha val="29000"/>
            </a:schemeClr>
          </a:solidFill>
          <a:ln>
            <a:noFill/>
          </a:ln>
        </p:spPr>
        <p:txBody>
          <a:bodyPr spcFirstLastPara="1" wrap="square" lIns="91425" tIns="91425" rIns="91425" bIns="91425" anchor="ctr" anchorCtr="0">
            <a:noAutofit/>
          </a:bodyPr>
          <a:lstStyle/>
          <a:p>
            <a:pPr rtl="0"/>
            <a:endParaRPr lang="en-GB" dirty="0"/>
          </a:p>
        </p:txBody>
      </p:sp>
      <p:sp>
        <p:nvSpPr>
          <p:cNvPr id="19" name="Freeform 23">
            <a:extLst>
              <a:ext uri="{FF2B5EF4-FFF2-40B4-BE49-F238E27FC236}">
                <a16:creationId xmlns:a16="http://schemas.microsoft.com/office/drawing/2014/main" id="{2E734768-B1A4-4CDC-A762-56CA6396AEDD}"/>
              </a:ext>
            </a:extLst>
          </p:cNvPr>
          <p:cNvSpPr/>
          <p:nvPr userDrawn="1"/>
        </p:nvSpPr>
        <p:spPr>
          <a:xfrm rot="2700000">
            <a:off x="-1538931" y="3051726"/>
            <a:ext cx="3077860" cy="3077860"/>
          </a:xfrm>
          <a:custGeom>
            <a:avLst/>
            <a:gdLst>
              <a:gd name="connsiteX0" fmla="*/ 0 w 3077860"/>
              <a:gd name="connsiteY0" fmla="*/ 0 h 3077860"/>
              <a:gd name="connsiteX1" fmla="*/ 3077860 w 3077860"/>
              <a:gd name="connsiteY1" fmla="*/ 0 h 3077860"/>
              <a:gd name="connsiteX2" fmla="*/ 3077860 w 3077860"/>
              <a:gd name="connsiteY2" fmla="*/ 3077860 h 3077860"/>
              <a:gd name="connsiteX3" fmla="*/ 2492037 w 3077860"/>
              <a:gd name="connsiteY3" fmla="*/ 2492037 h 3077860"/>
              <a:gd name="connsiteX4" fmla="*/ 2492037 w 3077860"/>
              <a:gd name="connsiteY4" fmla="*/ 585823 h 3077860"/>
              <a:gd name="connsiteX5" fmla="*/ 585823 w 3077860"/>
              <a:gd name="connsiteY5" fmla="*/ 585823 h 3077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7860" h="3077860">
                <a:moveTo>
                  <a:pt x="0" y="0"/>
                </a:moveTo>
                <a:lnTo>
                  <a:pt x="3077860" y="0"/>
                </a:lnTo>
                <a:lnTo>
                  <a:pt x="3077860" y="3077860"/>
                </a:lnTo>
                <a:lnTo>
                  <a:pt x="2492037" y="2492037"/>
                </a:lnTo>
                <a:lnTo>
                  <a:pt x="2492037" y="585823"/>
                </a:lnTo>
                <a:lnTo>
                  <a:pt x="585823" y="585823"/>
                </a:lnTo>
                <a:close/>
              </a:path>
            </a:pathLst>
          </a:custGeom>
          <a:solidFill>
            <a:schemeClr val="accent1">
              <a:alpha val="29000"/>
            </a:schemeClr>
          </a:solidFill>
          <a:ln>
            <a:noFill/>
          </a:ln>
        </p:spPr>
        <p:txBody>
          <a:bodyPr spcFirstLastPara="1" wrap="square" lIns="91425" tIns="91425" rIns="91425" bIns="91425" anchor="ctr" anchorCtr="0">
            <a:noAutofit/>
          </a:bodyPr>
          <a:lstStyle/>
          <a:p>
            <a:pPr rtl="0"/>
            <a:endParaRPr lang="en-GB" dirty="0"/>
          </a:p>
        </p:txBody>
      </p:sp>
      <p:sp>
        <p:nvSpPr>
          <p:cNvPr id="20" name="Freeform 24">
            <a:extLst>
              <a:ext uri="{FF2B5EF4-FFF2-40B4-BE49-F238E27FC236}">
                <a16:creationId xmlns:a16="http://schemas.microsoft.com/office/drawing/2014/main" id="{B06EC793-1946-44D8-94B8-655442BBA6DC}"/>
              </a:ext>
            </a:extLst>
          </p:cNvPr>
          <p:cNvSpPr/>
          <p:nvPr userDrawn="1"/>
        </p:nvSpPr>
        <p:spPr>
          <a:xfrm rot="18900000">
            <a:off x="456534" y="6145618"/>
            <a:ext cx="1708464" cy="739849"/>
          </a:xfrm>
          <a:custGeom>
            <a:avLst/>
            <a:gdLst>
              <a:gd name="connsiteX0" fmla="*/ 1599696 w 1708464"/>
              <a:gd name="connsiteY0" fmla="*/ 108344 h 739849"/>
              <a:gd name="connsiteX1" fmla="*/ 1708464 w 1708464"/>
              <a:gd name="connsiteY1" fmla="*/ 369925 h 739849"/>
              <a:gd name="connsiteX2" fmla="*/ 1337133 w 1708464"/>
              <a:gd name="connsiteY2" fmla="*/ 739849 h 739849"/>
              <a:gd name="connsiteX3" fmla="*/ 739849 w 1708464"/>
              <a:gd name="connsiteY3" fmla="*/ 739849 h 739849"/>
              <a:gd name="connsiteX4" fmla="*/ 0 w 1708464"/>
              <a:gd name="connsiteY4" fmla="*/ 0 h 739849"/>
              <a:gd name="connsiteX5" fmla="*/ 1337133 w 1708464"/>
              <a:gd name="connsiteY5" fmla="*/ 0 h 739849"/>
              <a:gd name="connsiteX6" fmla="*/ 1599696 w 1708464"/>
              <a:gd name="connsiteY6" fmla="*/ 108344 h 739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8464" h="739849">
                <a:moveTo>
                  <a:pt x="1599696" y="108344"/>
                </a:moveTo>
                <a:cubicBezTo>
                  <a:pt x="1666896" y="175286"/>
                  <a:pt x="1708464" y="267767"/>
                  <a:pt x="1708464" y="369925"/>
                </a:cubicBezTo>
                <a:cubicBezTo>
                  <a:pt x="1708464" y="574239"/>
                  <a:pt x="1542193" y="739849"/>
                  <a:pt x="1337133" y="739849"/>
                </a:cubicBezTo>
                <a:lnTo>
                  <a:pt x="739849" y="739849"/>
                </a:lnTo>
                <a:lnTo>
                  <a:pt x="0" y="0"/>
                </a:lnTo>
                <a:lnTo>
                  <a:pt x="1337133" y="0"/>
                </a:lnTo>
                <a:cubicBezTo>
                  <a:pt x="1439663" y="0"/>
                  <a:pt x="1532496" y="41403"/>
                  <a:pt x="1599696" y="108344"/>
                </a:cubicBezTo>
                <a:close/>
              </a:path>
            </a:pathLst>
          </a:custGeom>
          <a:solidFill>
            <a:schemeClr val="accent1">
              <a:alpha val="29000"/>
            </a:schemeClr>
          </a:solidFill>
          <a:ln>
            <a:noFill/>
          </a:ln>
        </p:spPr>
        <p:txBody>
          <a:bodyPr spcFirstLastPara="1" wrap="square" lIns="91425" tIns="91425" rIns="91425" bIns="91425" anchor="ctr" anchorCtr="0">
            <a:noAutofit/>
          </a:bodyPr>
          <a:lstStyle/>
          <a:p>
            <a:pPr rtl="0"/>
            <a:endParaRPr lang="en-GB" dirty="0"/>
          </a:p>
        </p:txBody>
      </p:sp>
      <p:sp>
        <p:nvSpPr>
          <p:cNvPr id="22" name="Freeform 25">
            <a:extLst>
              <a:ext uri="{FF2B5EF4-FFF2-40B4-BE49-F238E27FC236}">
                <a16:creationId xmlns:a16="http://schemas.microsoft.com/office/drawing/2014/main" id="{D1D21846-8967-475C-A560-7D5C148380E2}"/>
              </a:ext>
            </a:extLst>
          </p:cNvPr>
          <p:cNvSpPr/>
          <p:nvPr userDrawn="1"/>
        </p:nvSpPr>
        <p:spPr>
          <a:xfrm rot="8100000">
            <a:off x="1926913" y="6487541"/>
            <a:ext cx="872384" cy="423534"/>
          </a:xfrm>
          <a:custGeom>
            <a:avLst/>
            <a:gdLst>
              <a:gd name="connsiteX0" fmla="*/ 62262 w 872384"/>
              <a:gd name="connsiteY0" fmla="*/ 361511 h 423534"/>
              <a:gd name="connsiteX1" fmla="*/ 0 w 872384"/>
              <a:gd name="connsiteY1" fmla="*/ 211767 h 423534"/>
              <a:gd name="connsiteX2" fmla="*/ 212560 w 872384"/>
              <a:gd name="connsiteY2" fmla="*/ 0 h 423534"/>
              <a:gd name="connsiteX3" fmla="*/ 448851 w 872384"/>
              <a:gd name="connsiteY3" fmla="*/ 0 h 423534"/>
              <a:gd name="connsiteX4" fmla="*/ 872384 w 872384"/>
              <a:gd name="connsiteY4" fmla="*/ 423534 h 423534"/>
              <a:gd name="connsiteX5" fmla="*/ 212560 w 872384"/>
              <a:gd name="connsiteY5" fmla="*/ 423534 h 423534"/>
              <a:gd name="connsiteX6" fmla="*/ 62262 w 872384"/>
              <a:gd name="connsiteY6" fmla="*/ 361511 h 423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2384" h="423534">
                <a:moveTo>
                  <a:pt x="62262" y="361511"/>
                </a:moveTo>
                <a:cubicBezTo>
                  <a:pt x="23795" y="323190"/>
                  <a:pt x="0" y="270248"/>
                  <a:pt x="0" y="211767"/>
                </a:cubicBezTo>
                <a:cubicBezTo>
                  <a:pt x="0" y="94805"/>
                  <a:pt x="95178" y="0"/>
                  <a:pt x="212560" y="0"/>
                </a:cubicBezTo>
                <a:lnTo>
                  <a:pt x="448851" y="0"/>
                </a:lnTo>
                <a:lnTo>
                  <a:pt x="872384" y="423534"/>
                </a:lnTo>
                <a:lnTo>
                  <a:pt x="212560" y="423534"/>
                </a:lnTo>
                <a:cubicBezTo>
                  <a:pt x="153869" y="423534"/>
                  <a:pt x="100729" y="399833"/>
                  <a:pt x="62262" y="361511"/>
                </a:cubicBezTo>
                <a:close/>
              </a:path>
            </a:pathLst>
          </a:custGeom>
          <a:solidFill>
            <a:schemeClr val="accent1">
              <a:alpha val="29000"/>
            </a:schemeClr>
          </a:solidFill>
          <a:ln>
            <a:noFill/>
          </a:ln>
        </p:spPr>
        <p:txBody>
          <a:bodyPr spcFirstLastPara="1" wrap="square" lIns="91425" tIns="91425" rIns="91425" bIns="91425" anchor="ctr" anchorCtr="0">
            <a:noAutofit/>
          </a:bodyPr>
          <a:lstStyle/>
          <a:p>
            <a:pPr rtl="0"/>
            <a:endParaRPr lang="en-GB" dirty="0"/>
          </a:p>
        </p:txBody>
      </p:sp>
      <p:pic>
        <p:nvPicPr>
          <p:cNvPr id="23" name="Picture 22">
            <a:extLst>
              <a:ext uri="{FF2B5EF4-FFF2-40B4-BE49-F238E27FC236}">
                <a16:creationId xmlns:a16="http://schemas.microsoft.com/office/drawing/2014/main" id="{BD1664BF-AF03-4EE1-9BDA-47FDABFA96EE}"/>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bwMode="ltGray">
          <a:xfrm>
            <a:off x="2977280" y="541606"/>
            <a:ext cx="2342236" cy="501906"/>
          </a:xfrm>
          <a:prstGeom prst="rect">
            <a:avLst/>
          </a:prstGeom>
        </p:spPr>
      </p:pic>
    </p:spTree>
    <p:extLst>
      <p:ext uri="{BB962C8B-B14F-4D97-AF65-F5344CB8AC3E}">
        <p14:creationId xmlns:p14="http://schemas.microsoft.com/office/powerpoint/2010/main" val="73555323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3"/>
            </p:custDataLst>
          </p:nvPr>
        </p:nvSpPr>
        <p:spPr>
          <a:xfrm>
            <a:off x="554736" y="919250"/>
            <a:ext cx="11082528"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rtl="0">
              <a:defRPr lang="en-US" b="0" baseline="0" dirty="0"/>
            </a:lvl1pPr>
          </a:lstStyle>
          <a:p>
            <a:pPr lvl="0"/>
            <a:r>
              <a:rPr lang="en-GB"/>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GB"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GB" sz="900" b="0" dirty="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a:xfrm>
            <a:off x="554735"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en-GB" dirty="0"/>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6"/>
            </p:custDataLst>
          </p:nvPr>
        </p:nvSpPr>
        <p:spPr>
          <a:xfrm>
            <a:off x="554735" y="41597"/>
            <a:ext cx="3843338" cy="123111"/>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rtl="0">
              <a:defRPr lang="en-US" sz="800" b="0" dirty="0">
                <a:cs typeface="+mn-cs"/>
              </a:defRPr>
            </a:lvl1pPr>
          </a:lstStyle>
          <a:p>
            <a:pPr lvl="0">
              <a:buNone/>
            </a:pPr>
            <a:r>
              <a:rPr lang="en-GB"/>
              <a:t>Add tracker</a:t>
            </a:r>
          </a:p>
        </p:txBody>
      </p:sp>
      <p:sp>
        <p:nvSpPr>
          <p:cNvPr id="10" name="2. Slide Title">
            <a:extLst>
              <a:ext uri="{FF2B5EF4-FFF2-40B4-BE49-F238E27FC236}">
                <a16:creationId xmlns:a16="http://schemas.microsoft.com/office/drawing/2014/main" id="{8326FFD0-8389-4032-AAB8-00C262CAF746}"/>
              </a:ext>
            </a:extLst>
          </p:cNvPr>
          <p:cNvSpPr>
            <a:spLocks noGrp="1"/>
          </p:cNvSpPr>
          <p:nvPr>
            <p:ph type="title"/>
            <p:custDataLst>
              <p:tags r:id="rId7"/>
            </p:custDataLst>
          </p:nvPr>
        </p:nvSpPr>
        <p:spPr>
          <a:xfrm>
            <a:off x="554736" y="172212"/>
            <a:ext cx="11082528" cy="731520"/>
          </a:xfrm>
          <a:prstGeom prst="rect">
            <a:avLst/>
          </a:prstGeom>
        </p:spPr>
        <p:txBody>
          <a:bodyPr vert="horz" wrap="square" lIns="0" tIns="0" rIns="0" bIns="0" rtlCol="0" anchor="b" anchorCtr="0">
            <a:noAutofit/>
          </a:bodyPr>
          <a:lstStyle>
            <a:lvl1pPr rtl="0">
              <a:defRPr lang="en-US" dirty="0"/>
            </a:lvl1pPr>
          </a:lstStyle>
          <a:p>
            <a:pPr lvl="0"/>
            <a:r>
              <a:rPr lang="en-GB"/>
              <a:t>Click to edit Master title style</a:t>
            </a:r>
          </a:p>
        </p:txBody>
      </p:sp>
    </p:spTree>
    <p:extLst>
      <p:ext uri="{BB962C8B-B14F-4D97-AF65-F5344CB8AC3E}">
        <p14:creationId xmlns:p14="http://schemas.microsoft.com/office/powerpoint/2010/main" val="4255731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7.xml"/><Relationship Id="rId18" Type="http://schemas.openxmlformats.org/officeDocument/2006/relationships/slideLayout" Target="../slideLayouts/slideLayout32.xml"/><Relationship Id="rId26" Type="http://schemas.openxmlformats.org/officeDocument/2006/relationships/tags" Target="../tags/tag11.xml"/><Relationship Id="rId39" Type="http://schemas.openxmlformats.org/officeDocument/2006/relationships/tags" Target="../tags/tag24.xml"/><Relationship Id="rId21" Type="http://schemas.openxmlformats.org/officeDocument/2006/relationships/theme" Target="../theme/theme2.xml"/><Relationship Id="rId34" Type="http://schemas.openxmlformats.org/officeDocument/2006/relationships/tags" Target="../tags/tag19.xml"/><Relationship Id="rId42" Type="http://schemas.openxmlformats.org/officeDocument/2006/relationships/tags" Target="../tags/tag2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9" Type="http://schemas.openxmlformats.org/officeDocument/2006/relationships/tags" Target="../tags/tag1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tags" Target="../tags/tag9.xml"/><Relationship Id="rId32" Type="http://schemas.openxmlformats.org/officeDocument/2006/relationships/tags" Target="../tags/tag17.xml"/><Relationship Id="rId37" Type="http://schemas.openxmlformats.org/officeDocument/2006/relationships/tags" Target="../tags/tag22.xml"/><Relationship Id="rId40" Type="http://schemas.openxmlformats.org/officeDocument/2006/relationships/tags" Target="../tags/tag25.xml"/><Relationship Id="rId45" Type="http://schemas.openxmlformats.org/officeDocument/2006/relationships/image" Target="../media/image17.png"/><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tags" Target="../tags/tag8.xml"/><Relationship Id="rId28" Type="http://schemas.openxmlformats.org/officeDocument/2006/relationships/tags" Target="../tags/tag13.xml"/><Relationship Id="rId36" Type="http://schemas.openxmlformats.org/officeDocument/2006/relationships/tags" Target="../tags/tag21.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31" Type="http://schemas.openxmlformats.org/officeDocument/2006/relationships/tags" Target="../tags/tag16.xml"/><Relationship Id="rId44" Type="http://schemas.openxmlformats.org/officeDocument/2006/relationships/image" Target="../media/image16.emf"/><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tags" Target="../tags/tag7.xml"/><Relationship Id="rId27" Type="http://schemas.openxmlformats.org/officeDocument/2006/relationships/tags" Target="../tags/tag12.xml"/><Relationship Id="rId30" Type="http://schemas.openxmlformats.org/officeDocument/2006/relationships/tags" Target="../tags/tag15.xml"/><Relationship Id="rId35" Type="http://schemas.openxmlformats.org/officeDocument/2006/relationships/tags" Target="../tags/tag20.xml"/><Relationship Id="rId43" Type="http://schemas.openxmlformats.org/officeDocument/2006/relationships/oleObject" Target="../embeddings/oleObject3.bin"/><Relationship Id="rId8" Type="http://schemas.openxmlformats.org/officeDocument/2006/relationships/slideLayout" Target="../slideLayouts/slideLayout22.xml"/><Relationship Id="rId3" Type="http://schemas.openxmlformats.org/officeDocument/2006/relationships/slideLayout" Target="../slideLayouts/slideLayout17.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tags" Target="../tags/tag10.xml"/><Relationship Id="rId33" Type="http://schemas.openxmlformats.org/officeDocument/2006/relationships/tags" Target="../tags/tag18.xml"/><Relationship Id="rId38" Type="http://schemas.openxmlformats.org/officeDocument/2006/relationships/tags" Target="../tags/tag23.xml"/><Relationship Id="rId46" Type="http://schemas.microsoft.com/office/2007/relationships/hdphoto" Target="../media/hdphoto1.wdp"/><Relationship Id="rId20" Type="http://schemas.openxmlformats.org/officeDocument/2006/relationships/slideLayout" Target="../slideLayouts/slideLayout34.xml"/><Relationship Id="rId41" Type="http://schemas.openxmlformats.org/officeDocument/2006/relationships/tags" Target="../tags/tag26.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tags" Target="../tags/tag156.xml"/><Relationship Id="rId39" Type="http://schemas.openxmlformats.org/officeDocument/2006/relationships/tags" Target="../tags/tag169.xml"/><Relationship Id="rId21" Type="http://schemas.openxmlformats.org/officeDocument/2006/relationships/theme" Target="../theme/theme3.xml"/><Relationship Id="rId34" Type="http://schemas.openxmlformats.org/officeDocument/2006/relationships/tags" Target="../tags/tag164.xml"/><Relationship Id="rId42" Type="http://schemas.openxmlformats.org/officeDocument/2006/relationships/tags" Target="../tags/tag172.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9" Type="http://schemas.openxmlformats.org/officeDocument/2006/relationships/tags" Target="../tags/tag159.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tags" Target="../tags/tag154.xml"/><Relationship Id="rId32" Type="http://schemas.openxmlformats.org/officeDocument/2006/relationships/tags" Target="../tags/tag162.xml"/><Relationship Id="rId37" Type="http://schemas.openxmlformats.org/officeDocument/2006/relationships/tags" Target="../tags/tag167.xml"/><Relationship Id="rId40" Type="http://schemas.openxmlformats.org/officeDocument/2006/relationships/tags" Target="../tags/tag170.xml"/><Relationship Id="rId45" Type="http://schemas.openxmlformats.org/officeDocument/2006/relationships/image" Target="../media/image24.png"/><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tags" Target="../tags/tag153.xml"/><Relationship Id="rId28" Type="http://schemas.openxmlformats.org/officeDocument/2006/relationships/tags" Target="../tags/tag158.xml"/><Relationship Id="rId36" Type="http://schemas.openxmlformats.org/officeDocument/2006/relationships/tags" Target="../tags/tag166.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31" Type="http://schemas.openxmlformats.org/officeDocument/2006/relationships/tags" Target="../tags/tag161.xml"/><Relationship Id="rId44" Type="http://schemas.openxmlformats.org/officeDocument/2006/relationships/image" Target="../media/image16.emf"/><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tags" Target="../tags/tag152.xml"/><Relationship Id="rId27" Type="http://schemas.openxmlformats.org/officeDocument/2006/relationships/tags" Target="../tags/tag157.xml"/><Relationship Id="rId30" Type="http://schemas.openxmlformats.org/officeDocument/2006/relationships/tags" Target="../tags/tag160.xml"/><Relationship Id="rId35" Type="http://schemas.openxmlformats.org/officeDocument/2006/relationships/tags" Target="../tags/tag165.xml"/><Relationship Id="rId43" Type="http://schemas.openxmlformats.org/officeDocument/2006/relationships/oleObject" Target="../embeddings/oleObject3.bin"/><Relationship Id="rId8" Type="http://schemas.openxmlformats.org/officeDocument/2006/relationships/slideLayout" Target="../slideLayouts/slideLayout42.xml"/><Relationship Id="rId3" Type="http://schemas.openxmlformats.org/officeDocument/2006/relationships/slideLayout" Target="../slideLayouts/slideLayout37.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tags" Target="../tags/tag155.xml"/><Relationship Id="rId33" Type="http://schemas.openxmlformats.org/officeDocument/2006/relationships/tags" Target="../tags/tag163.xml"/><Relationship Id="rId38" Type="http://schemas.openxmlformats.org/officeDocument/2006/relationships/tags" Target="../tags/tag168.xml"/><Relationship Id="rId46" Type="http://schemas.microsoft.com/office/2007/relationships/hdphoto" Target="../media/hdphoto9.wdp"/><Relationship Id="rId20" Type="http://schemas.openxmlformats.org/officeDocument/2006/relationships/slideLayout" Target="../slideLayouts/slideLayout54.xml"/><Relationship Id="rId41" Type="http://schemas.openxmlformats.org/officeDocument/2006/relationships/tags" Target="../tags/tag171.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67.xml"/><Relationship Id="rId18" Type="http://schemas.openxmlformats.org/officeDocument/2006/relationships/slideLayout" Target="../slideLayouts/slideLayout72.xml"/><Relationship Id="rId26" Type="http://schemas.openxmlformats.org/officeDocument/2006/relationships/tags" Target="../tags/tag301.xml"/><Relationship Id="rId39" Type="http://schemas.openxmlformats.org/officeDocument/2006/relationships/tags" Target="../tags/tag314.xml"/><Relationship Id="rId21" Type="http://schemas.openxmlformats.org/officeDocument/2006/relationships/theme" Target="../theme/theme4.xml"/><Relationship Id="rId34" Type="http://schemas.openxmlformats.org/officeDocument/2006/relationships/tags" Target="../tags/tag309.xml"/><Relationship Id="rId42" Type="http://schemas.openxmlformats.org/officeDocument/2006/relationships/tags" Target="../tags/tag317.xml"/><Relationship Id="rId7" Type="http://schemas.openxmlformats.org/officeDocument/2006/relationships/slideLayout" Target="../slideLayouts/slideLayout61.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9" Type="http://schemas.openxmlformats.org/officeDocument/2006/relationships/tags" Target="../tags/tag304.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24" Type="http://schemas.openxmlformats.org/officeDocument/2006/relationships/tags" Target="../tags/tag299.xml"/><Relationship Id="rId32" Type="http://schemas.openxmlformats.org/officeDocument/2006/relationships/tags" Target="../tags/tag307.xml"/><Relationship Id="rId37" Type="http://schemas.openxmlformats.org/officeDocument/2006/relationships/tags" Target="../tags/tag312.xml"/><Relationship Id="rId40" Type="http://schemas.openxmlformats.org/officeDocument/2006/relationships/tags" Target="../tags/tag315.xml"/><Relationship Id="rId45" Type="http://schemas.openxmlformats.org/officeDocument/2006/relationships/image" Target="../media/image24.png"/><Relationship Id="rId5" Type="http://schemas.openxmlformats.org/officeDocument/2006/relationships/slideLayout" Target="../slideLayouts/slideLayout59.xml"/><Relationship Id="rId15" Type="http://schemas.openxmlformats.org/officeDocument/2006/relationships/slideLayout" Target="../slideLayouts/slideLayout69.xml"/><Relationship Id="rId23" Type="http://schemas.openxmlformats.org/officeDocument/2006/relationships/tags" Target="../tags/tag298.xml"/><Relationship Id="rId28" Type="http://schemas.openxmlformats.org/officeDocument/2006/relationships/tags" Target="../tags/tag303.xml"/><Relationship Id="rId36" Type="http://schemas.openxmlformats.org/officeDocument/2006/relationships/tags" Target="../tags/tag311.xml"/><Relationship Id="rId10" Type="http://schemas.openxmlformats.org/officeDocument/2006/relationships/slideLayout" Target="../slideLayouts/slideLayout64.xml"/><Relationship Id="rId19" Type="http://schemas.openxmlformats.org/officeDocument/2006/relationships/slideLayout" Target="../slideLayouts/slideLayout73.xml"/><Relationship Id="rId31" Type="http://schemas.openxmlformats.org/officeDocument/2006/relationships/tags" Target="../tags/tag306.xml"/><Relationship Id="rId44" Type="http://schemas.openxmlformats.org/officeDocument/2006/relationships/image" Target="../media/image16.emf"/><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 Id="rId22" Type="http://schemas.openxmlformats.org/officeDocument/2006/relationships/tags" Target="../tags/tag297.xml"/><Relationship Id="rId27" Type="http://schemas.openxmlformats.org/officeDocument/2006/relationships/tags" Target="../tags/tag302.xml"/><Relationship Id="rId30" Type="http://schemas.openxmlformats.org/officeDocument/2006/relationships/tags" Target="../tags/tag305.xml"/><Relationship Id="rId35" Type="http://schemas.openxmlformats.org/officeDocument/2006/relationships/tags" Target="../tags/tag310.xml"/><Relationship Id="rId43" Type="http://schemas.openxmlformats.org/officeDocument/2006/relationships/oleObject" Target="../embeddings/oleObject3.bin"/><Relationship Id="rId8" Type="http://schemas.openxmlformats.org/officeDocument/2006/relationships/slideLayout" Target="../slideLayouts/slideLayout62.xml"/><Relationship Id="rId3" Type="http://schemas.openxmlformats.org/officeDocument/2006/relationships/slideLayout" Target="../slideLayouts/slideLayout57.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5" Type="http://schemas.openxmlformats.org/officeDocument/2006/relationships/tags" Target="../tags/tag300.xml"/><Relationship Id="rId33" Type="http://schemas.openxmlformats.org/officeDocument/2006/relationships/tags" Target="../tags/tag308.xml"/><Relationship Id="rId38" Type="http://schemas.openxmlformats.org/officeDocument/2006/relationships/tags" Target="../tags/tag313.xml"/><Relationship Id="rId46" Type="http://schemas.microsoft.com/office/2007/relationships/hdphoto" Target="../media/hdphoto13.wdp"/><Relationship Id="rId20" Type="http://schemas.openxmlformats.org/officeDocument/2006/relationships/slideLayout" Target="../slideLayouts/slideLayout74.xml"/><Relationship Id="rId41" Type="http://schemas.openxmlformats.org/officeDocument/2006/relationships/tags" Target="../tags/tag316.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87.xml"/><Relationship Id="rId18" Type="http://schemas.openxmlformats.org/officeDocument/2006/relationships/slideLayout" Target="../slideLayouts/slideLayout92.xml"/><Relationship Id="rId26" Type="http://schemas.openxmlformats.org/officeDocument/2006/relationships/tags" Target="../tags/tag446.xml"/><Relationship Id="rId39" Type="http://schemas.openxmlformats.org/officeDocument/2006/relationships/tags" Target="../tags/tag459.xml"/><Relationship Id="rId21" Type="http://schemas.openxmlformats.org/officeDocument/2006/relationships/theme" Target="../theme/theme5.xml"/><Relationship Id="rId34" Type="http://schemas.openxmlformats.org/officeDocument/2006/relationships/tags" Target="../tags/tag454.xml"/><Relationship Id="rId42" Type="http://schemas.openxmlformats.org/officeDocument/2006/relationships/tags" Target="../tags/tag462.xml"/><Relationship Id="rId7" Type="http://schemas.openxmlformats.org/officeDocument/2006/relationships/slideLayout" Target="../slideLayouts/slideLayout81.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29" Type="http://schemas.openxmlformats.org/officeDocument/2006/relationships/tags" Target="../tags/tag449.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24" Type="http://schemas.openxmlformats.org/officeDocument/2006/relationships/tags" Target="../tags/tag444.xml"/><Relationship Id="rId32" Type="http://schemas.openxmlformats.org/officeDocument/2006/relationships/tags" Target="../tags/tag452.xml"/><Relationship Id="rId37" Type="http://schemas.openxmlformats.org/officeDocument/2006/relationships/tags" Target="../tags/tag457.xml"/><Relationship Id="rId40" Type="http://schemas.openxmlformats.org/officeDocument/2006/relationships/tags" Target="../tags/tag460.xml"/><Relationship Id="rId45" Type="http://schemas.openxmlformats.org/officeDocument/2006/relationships/image" Target="../media/image17.png"/><Relationship Id="rId5" Type="http://schemas.openxmlformats.org/officeDocument/2006/relationships/slideLayout" Target="../slideLayouts/slideLayout79.xml"/><Relationship Id="rId15" Type="http://schemas.openxmlformats.org/officeDocument/2006/relationships/slideLayout" Target="../slideLayouts/slideLayout89.xml"/><Relationship Id="rId23" Type="http://schemas.openxmlformats.org/officeDocument/2006/relationships/tags" Target="../tags/tag443.xml"/><Relationship Id="rId28" Type="http://schemas.openxmlformats.org/officeDocument/2006/relationships/tags" Target="../tags/tag448.xml"/><Relationship Id="rId36" Type="http://schemas.openxmlformats.org/officeDocument/2006/relationships/tags" Target="../tags/tag456.xml"/><Relationship Id="rId10" Type="http://schemas.openxmlformats.org/officeDocument/2006/relationships/slideLayout" Target="../slideLayouts/slideLayout84.xml"/><Relationship Id="rId19" Type="http://schemas.openxmlformats.org/officeDocument/2006/relationships/slideLayout" Target="../slideLayouts/slideLayout93.xml"/><Relationship Id="rId31" Type="http://schemas.openxmlformats.org/officeDocument/2006/relationships/tags" Target="../tags/tag451.xml"/><Relationship Id="rId44" Type="http://schemas.openxmlformats.org/officeDocument/2006/relationships/image" Target="../media/image16.emf"/><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 Id="rId22" Type="http://schemas.openxmlformats.org/officeDocument/2006/relationships/tags" Target="../tags/tag442.xml"/><Relationship Id="rId27" Type="http://schemas.openxmlformats.org/officeDocument/2006/relationships/tags" Target="../tags/tag447.xml"/><Relationship Id="rId30" Type="http://schemas.openxmlformats.org/officeDocument/2006/relationships/tags" Target="../tags/tag450.xml"/><Relationship Id="rId35" Type="http://schemas.openxmlformats.org/officeDocument/2006/relationships/tags" Target="../tags/tag455.xml"/><Relationship Id="rId43" Type="http://schemas.openxmlformats.org/officeDocument/2006/relationships/oleObject" Target="../embeddings/oleObject3.bin"/><Relationship Id="rId8" Type="http://schemas.openxmlformats.org/officeDocument/2006/relationships/slideLayout" Target="../slideLayouts/slideLayout82.xml"/><Relationship Id="rId3" Type="http://schemas.openxmlformats.org/officeDocument/2006/relationships/slideLayout" Target="../slideLayouts/slideLayout77.xml"/><Relationship Id="rId12" Type="http://schemas.openxmlformats.org/officeDocument/2006/relationships/slideLayout" Target="../slideLayouts/slideLayout86.xml"/><Relationship Id="rId17" Type="http://schemas.openxmlformats.org/officeDocument/2006/relationships/slideLayout" Target="../slideLayouts/slideLayout91.xml"/><Relationship Id="rId25" Type="http://schemas.openxmlformats.org/officeDocument/2006/relationships/tags" Target="../tags/tag445.xml"/><Relationship Id="rId33" Type="http://schemas.openxmlformats.org/officeDocument/2006/relationships/tags" Target="../tags/tag453.xml"/><Relationship Id="rId38" Type="http://schemas.openxmlformats.org/officeDocument/2006/relationships/tags" Target="../tags/tag458.xml"/><Relationship Id="rId46" Type="http://schemas.microsoft.com/office/2007/relationships/hdphoto" Target="../media/hdphoto5.wdp"/><Relationship Id="rId20" Type="http://schemas.openxmlformats.org/officeDocument/2006/relationships/slideLayout" Target="../slideLayouts/slideLayout94.xml"/><Relationship Id="rId41" Type="http://schemas.openxmlformats.org/officeDocument/2006/relationships/tags" Target="../tags/tag461.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107.xml"/><Relationship Id="rId18" Type="http://schemas.openxmlformats.org/officeDocument/2006/relationships/slideLayout" Target="../slideLayouts/slideLayout112.xml"/><Relationship Id="rId26" Type="http://schemas.openxmlformats.org/officeDocument/2006/relationships/tags" Target="../tags/tag590.xml"/><Relationship Id="rId39" Type="http://schemas.openxmlformats.org/officeDocument/2006/relationships/tags" Target="../tags/tag603.xml"/><Relationship Id="rId21" Type="http://schemas.openxmlformats.org/officeDocument/2006/relationships/slideLayout" Target="../slideLayouts/slideLayout115.xml"/><Relationship Id="rId34" Type="http://schemas.openxmlformats.org/officeDocument/2006/relationships/tags" Target="../tags/tag598.xml"/><Relationship Id="rId42" Type="http://schemas.openxmlformats.org/officeDocument/2006/relationships/tags" Target="../tags/tag606.xml"/><Relationship Id="rId7" Type="http://schemas.openxmlformats.org/officeDocument/2006/relationships/slideLayout" Target="../slideLayouts/slideLayout101.xml"/><Relationship Id="rId2" Type="http://schemas.openxmlformats.org/officeDocument/2006/relationships/slideLayout" Target="../slideLayouts/slideLayout96.xml"/><Relationship Id="rId16" Type="http://schemas.openxmlformats.org/officeDocument/2006/relationships/slideLayout" Target="../slideLayouts/slideLayout110.xml"/><Relationship Id="rId20" Type="http://schemas.openxmlformats.org/officeDocument/2006/relationships/slideLayout" Target="../slideLayouts/slideLayout114.xml"/><Relationship Id="rId29" Type="http://schemas.openxmlformats.org/officeDocument/2006/relationships/tags" Target="../tags/tag593.xml"/><Relationship Id="rId41" Type="http://schemas.openxmlformats.org/officeDocument/2006/relationships/tags" Target="../tags/tag605.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24" Type="http://schemas.openxmlformats.org/officeDocument/2006/relationships/tags" Target="../tags/tag588.xml"/><Relationship Id="rId32" Type="http://schemas.openxmlformats.org/officeDocument/2006/relationships/tags" Target="../tags/tag596.xml"/><Relationship Id="rId37" Type="http://schemas.openxmlformats.org/officeDocument/2006/relationships/tags" Target="../tags/tag601.xml"/><Relationship Id="rId40" Type="http://schemas.openxmlformats.org/officeDocument/2006/relationships/tags" Target="../tags/tag604.xml"/><Relationship Id="rId5" Type="http://schemas.openxmlformats.org/officeDocument/2006/relationships/slideLayout" Target="../slideLayouts/slideLayout99.xml"/><Relationship Id="rId15" Type="http://schemas.openxmlformats.org/officeDocument/2006/relationships/slideLayout" Target="../slideLayouts/slideLayout109.xml"/><Relationship Id="rId23" Type="http://schemas.openxmlformats.org/officeDocument/2006/relationships/tags" Target="../tags/tag587.xml"/><Relationship Id="rId28" Type="http://schemas.openxmlformats.org/officeDocument/2006/relationships/tags" Target="../tags/tag592.xml"/><Relationship Id="rId36" Type="http://schemas.openxmlformats.org/officeDocument/2006/relationships/tags" Target="../tags/tag600.xml"/><Relationship Id="rId10" Type="http://schemas.openxmlformats.org/officeDocument/2006/relationships/slideLayout" Target="../slideLayouts/slideLayout104.xml"/><Relationship Id="rId19" Type="http://schemas.openxmlformats.org/officeDocument/2006/relationships/slideLayout" Target="../slideLayouts/slideLayout113.xml"/><Relationship Id="rId31" Type="http://schemas.openxmlformats.org/officeDocument/2006/relationships/tags" Target="../tags/tag595.xml"/><Relationship Id="rId44" Type="http://schemas.openxmlformats.org/officeDocument/2006/relationships/image" Target="../media/image15.emf"/><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slideLayout" Target="../slideLayouts/slideLayout108.xml"/><Relationship Id="rId22" Type="http://schemas.openxmlformats.org/officeDocument/2006/relationships/theme" Target="../theme/theme6.xml"/><Relationship Id="rId27" Type="http://schemas.openxmlformats.org/officeDocument/2006/relationships/tags" Target="../tags/tag591.xml"/><Relationship Id="rId30" Type="http://schemas.openxmlformats.org/officeDocument/2006/relationships/tags" Target="../tags/tag594.xml"/><Relationship Id="rId35" Type="http://schemas.openxmlformats.org/officeDocument/2006/relationships/tags" Target="../tags/tag599.xml"/><Relationship Id="rId43" Type="http://schemas.openxmlformats.org/officeDocument/2006/relationships/oleObject" Target="../embeddings/oleObject23.bin"/><Relationship Id="rId8" Type="http://schemas.openxmlformats.org/officeDocument/2006/relationships/slideLayout" Target="../slideLayouts/slideLayout102.xml"/><Relationship Id="rId3" Type="http://schemas.openxmlformats.org/officeDocument/2006/relationships/slideLayout" Target="../slideLayouts/slideLayout97.xml"/><Relationship Id="rId12" Type="http://schemas.openxmlformats.org/officeDocument/2006/relationships/slideLayout" Target="../slideLayouts/slideLayout106.xml"/><Relationship Id="rId17" Type="http://schemas.openxmlformats.org/officeDocument/2006/relationships/slideLayout" Target="../slideLayouts/slideLayout111.xml"/><Relationship Id="rId25" Type="http://schemas.openxmlformats.org/officeDocument/2006/relationships/tags" Target="../tags/tag589.xml"/><Relationship Id="rId33" Type="http://schemas.openxmlformats.org/officeDocument/2006/relationships/tags" Target="../tags/tag597.xml"/><Relationship Id="rId38" Type="http://schemas.openxmlformats.org/officeDocument/2006/relationships/tags" Target="../tags/tag602.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128.xml"/><Relationship Id="rId18" Type="http://schemas.openxmlformats.org/officeDocument/2006/relationships/slideLayout" Target="../slideLayouts/slideLayout133.xml"/><Relationship Id="rId26" Type="http://schemas.openxmlformats.org/officeDocument/2006/relationships/tags" Target="../tags/tag738.xml"/><Relationship Id="rId39" Type="http://schemas.openxmlformats.org/officeDocument/2006/relationships/tags" Target="../tags/tag751.xml"/><Relationship Id="rId21" Type="http://schemas.openxmlformats.org/officeDocument/2006/relationships/slideLayout" Target="../slideLayouts/slideLayout136.xml"/><Relationship Id="rId34" Type="http://schemas.openxmlformats.org/officeDocument/2006/relationships/tags" Target="../tags/tag746.xml"/><Relationship Id="rId42" Type="http://schemas.openxmlformats.org/officeDocument/2006/relationships/tags" Target="../tags/tag754.xml"/><Relationship Id="rId7" Type="http://schemas.openxmlformats.org/officeDocument/2006/relationships/slideLayout" Target="../slideLayouts/slideLayout122.xml"/><Relationship Id="rId2" Type="http://schemas.openxmlformats.org/officeDocument/2006/relationships/slideLayout" Target="../slideLayouts/slideLayout117.xml"/><Relationship Id="rId16" Type="http://schemas.openxmlformats.org/officeDocument/2006/relationships/slideLayout" Target="../slideLayouts/slideLayout131.xml"/><Relationship Id="rId29" Type="http://schemas.openxmlformats.org/officeDocument/2006/relationships/tags" Target="../tags/tag741.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24" Type="http://schemas.openxmlformats.org/officeDocument/2006/relationships/tags" Target="../tags/tag736.xml"/><Relationship Id="rId32" Type="http://schemas.openxmlformats.org/officeDocument/2006/relationships/tags" Target="../tags/tag744.xml"/><Relationship Id="rId37" Type="http://schemas.openxmlformats.org/officeDocument/2006/relationships/tags" Target="../tags/tag749.xml"/><Relationship Id="rId40" Type="http://schemas.openxmlformats.org/officeDocument/2006/relationships/tags" Target="../tags/tag752.xml"/><Relationship Id="rId45" Type="http://schemas.openxmlformats.org/officeDocument/2006/relationships/image" Target="../media/image15.emf"/><Relationship Id="rId5" Type="http://schemas.openxmlformats.org/officeDocument/2006/relationships/slideLayout" Target="../slideLayouts/slideLayout120.xml"/><Relationship Id="rId15" Type="http://schemas.openxmlformats.org/officeDocument/2006/relationships/slideLayout" Target="../slideLayouts/slideLayout130.xml"/><Relationship Id="rId23" Type="http://schemas.openxmlformats.org/officeDocument/2006/relationships/theme" Target="../theme/theme7.xml"/><Relationship Id="rId28" Type="http://schemas.openxmlformats.org/officeDocument/2006/relationships/tags" Target="../tags/tag740.xml"/><Relationship Id="rId36" Type="http://schemas.openxmlformats.org/officeDocument/2006/relationships/tags" Target="../tags/tag748.xml"/><Relationship Id="rId10" Type="http://schemas.openxmlformats.org/officeDocument/2006/relationships/slideLayout" Target="../slideLayouts/slideLayout125.xml"/><Relationship Id="rId19" Type="http://schemas.openxmlformats.org/officeDocument/2006/relationships/slideLayout" Target="../slideLayouts/slideLayout134.xml"/><Relationship Id="rId31" Type="http://schemas.openxmlformats.org/officeDocument/2006/relationships/tags" Target="../tags/tag743.xml"/><Relationship Id="rId44" Type="http://schemas.openxmlformats.org/officeDocument/2006/relationships/oleObject" Target="../embeddings/oleObject44.bin"/><Relationship Id="rId4" Type="http://schemas.openxmlformats.org/officeDocument/2006/relationships/slideLayout" Target="../slideLayouts/slideLayout119.xml"/><Relationship Id="rId9" Type="http://schemas.openxmlformats.org/officeDocument/2006/relationships/slideLayout" Target="../slideLayouts/slideLayout124.xml"/><Relationship Id="rId14" Type="http://schemas.openxmlformats.org/officeDocument/2006/relationships/slideLayout" Target="../slideLayouts/slideLayout129.xml"/><Relationship Id="rId22" Type="http://schemas.openxmlformats.org/officeDocument/2006/relationships/slideLayout" Target="../slideLayouts/slideLayout137.xml"/><Relationship Id="rId27" Type="http://schemas.openxmlformats.org/officeDocument/2006/relationships/tags" Target="../tags/tag739.xml"/><Relationship Id="rId30" Type="http://schemas.openxmlformats.org/officeDocument/2006/relationships/tags" Target="../tags/tag742.xml"/><Relationship Id="rId35" Type="http://schemas.openxmlformats.org/officeDocument/2006/relationships/tags" Target="../tags/tag747.xml"/><Relationship Id="rId43" Type="http://schemas.openxmlformats.org/officeDocument/2006/relationships/tags" Target="../tags/tag755.xml"/><Relationship Id="rId8" Type="http://schemas.openxmlformats.org/officeDocument/2006/relationships/slideLayout" Target="../slideLayouts/slideLayout123.xml"/><Relationship Id="rId3" Type="http://schemas.openxmlformats.org/officeDocument/2006/relationships/slideLayout" Target="../slideLayouts/slideLayout118.xml"/><Relationship Id="rId12" Type="http://schemas.openxmlformats.org/officeDocument/2006/relationships/slideLayout" Target="../slideLayouts/slideLayout127.xml"/><Relationship Id="rId17" Type="http://schemas.openxmlformats.org/officeDocument/2006/relationships/slideLayout" Target="../slideLayouts/slideLayout132.xml"/><Relationship Id="rId25" Type="http://schemas.openxmlformats.org/officeDocument/2006/relationships/tags" Target="../tags/tag737.xml"/><Relationship Id="rId33" Type="http://schemas.openxmlformats.org/officeDocument/2006/relationships/tags" Target="../tags/tag745.xml"/><Relationship Id="rId38" Type="http://schemas.openxmlformats.org/officeDocument/2006/relationships/tags" Target="../tags/tag750.xml"/><Relationship Id="rId46" Type="http://schemas.openxmlformats.org/officeDocument/2006/relationships/image" Target="../media/image23.png"/><Relationship Id="rId20" Type="http://schemas.openxmlformats.org/officeDocument/2006/relationships/slideLayout" Target="../slideLayouts/slideLayout135.xml"/><Relationship Id="rId41" Type="http://schemas.openxmlformats.org/officeDocument/2006/relationships/tags" Target="../tags/tag753.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150.xml"/><Relationship Id="rId18" Type="http://schemas.openxmlformats.org/officeDocument/2006/relationships/slideLayout" Target="../slideLayouts/slideLayout155.xml"/><Relationship Id="rId26" Type="http://schemas.openxmlformats.org/officeDocument/2006/relationships/tags" Target="../tags/tag894.xml"/><Relationship Id="rId39" Type="http://schemas.openxmlformats.org/officeDocument/2006/relationships/tags" Target="../tags/tag907.xml"/><Relationship Id="rId21" Type="http://schemas.openxmlformats.org/officeDocument/2006/relationships/theme" Target="../theme/theme8.xml"/><Relationship Id="rId34" Type="http://schemas.openxmlformats.org/officeDocument/2006/relationships/tags" Target="../tags/tag902.xml"/><Relationship Id="rId42" Type="http://schemas.openxmlformats.org/officeDocument/2006/relationships/tags" Target="../tags/tag910.xml"/><Relationship Id="rId7" Type="http://schemas.openxmlformats.org/officeDocument/2006/relationships/slideLayout" Target="../slideLayouts/slideLayout144.xml"/><Relationship Id="rId2" Type="http://schemas.openxmlformats.org/officeDocument/2006/relationships/slideLayout" Target="../slideLayouts/slideLayout139.xml"/><Relationship Id="rId16" Type="http://schemas.openxmlformats.org/officeDocument/2006/relationships/slideLayout" Target="../slideLayouts/slideLayout153.xml"/><Relationship Id="rId29" Type="http://schemas.openxmlformats.org/officeDocument/2006/relationships/tags" Target="../tags/tag897.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24" Type="http://schemas.openxmlformats.org/officeDocument/2006/relationships/tags" Target="../tags/tag892.xml"/><Relationship Id="rId32" Type="http://schemas.openxmlformats.org/officeDocument/2006/relationships/tags" Target="../tags/tag900.xml"/><Relationship Id="rId37" Type="http://schemas.openxmlformats.org/officeDocument/2006/relationships/tags" Target="../tags/tag905.xml"/><Relationship Id="rId40" Type="http://schemas.openxmlformats.org/officeDocument/2006/relationships/tags" Target="../tags/tag908.xml"/><Relationship Id="rId45" Type="http://schemas.openxmlformats.org/officeDocument/2006/relationships/image" Target="../media/image17.png"/><Relationship Id="rId5" Type="http://schemas.openxmlformats.org/officeDocument/2006/relationships/slideLayout" Target="../slideLayouts/slideLayout142.xml"/><Relationship Id="rId15" Type="http://schemas.openxmlformats.org/officeDocument/2006/relationships/slideLayout" Target="../slideLayouts/slideLayout152.xml"/><Relationship Id="rId23" Type="http://schemas.openxmlformats.org/officeDocument/2006/relationships/tags" Target="../tags/tag891.xml"/><Relationship Id="rId28" Type="http://schemas.openxmlformats.org/officeDocument/2006/relationships/tags" Target="../tags/tag896.xml"/><Relationship Id="rId36" Type="http://schemas.openxmlformats.org/officeDocument/2006/relationships/tags" Target="../tags/tag904.xml"/><Relationship Id="rId10" Type="http://schemas.openxmlformats.org/officeDocument/2006/relationships/slideLayout" Target="../slideLayouts/slideLayout147.xml"/><Relationship Id="rId19" Type="http://schemas.openxmlformats.org/officeDocument/2006/relationships/slideLayout" Target="../slideLayouts/slideLayout156.xml"/><Relationship Id="rId31" Type="http://schemas.openxmlformats.org/officeDocument/2006/relationships/tags" Target="../tags/tag899.xml"/><Relationship Id="rId44" Type="http://schemas.openxmlformats.org/officeDocument/2006/relationships/image" Target="../media/image16.emf"/><Relationship Id="rId4" Type="http://schemas.openxmlformats.org/officeDocument/2006/relationships/slideLayout" Target="../slideLayouts/slideLayout141.xml"/><Relationship Id="rId9" Type="http://schemas.openxmlformats.org/officeDocument/2006/relationships/slideLayout" Target="../slideLayouts/slideLayout146.xml"/><Relationship Id="rId14" Type="http://schemas.openxmlformats.org/officeDocument/2006/relationships/slideLayout" Target="../slideLayouts/slideLayout151.xml"/><Relationship Id="rId22" Type="http://schemas.openxmlformats.org/officeDocument/2006/relationships/tags" Target="../tags/tag890.xml"/><Relationship Id="rId27" Type="http://schemas.openxmlformats.org/officeDocument/2006/relationships/tags" Target="../tags/tag895.xml"/><Relationship Id="rId30" Type="http://schemas.openxmlformats.org/officeDocument/2006/relationships/tags" Target="../tags/tag898.xml"/><Relationship Id="rId35" Type="http://schemas.openxmlformats.org/officeDocument/2006/relationships/tags" Target="../tags/tag903.xml"/><Relationship Id="rId43" Type="http://schemas.openxmlformats.org/officeDocument/2006/relationships/oleObject" Target="../embeddings/oleObject3.bin"/><Relationship Id="rId8" Type="http://schemas.openxmlformats.org/officeDocument/2006/relationships/slideLayout" Target="../slideLayouts/slideLayout145.xml"/><Relationship Id="rId3" Type="http://schemas.openxmlformats.org/officeDocument/2006/relationships/slideLayout" Target="../slideLayouts/slideLayout140.xml"/><Relationship Id="rId12" Type="http://schemas.openxmlformats.org/officeDocument/2006/relationships/slideLayout" Target="../slideLayouts/slideLayout149.xml"/><Relationship Id="rId17" Type="http://schemas.openxmlformats.org/officeDocument/2006/relationships/slideLayout" Target="../slideLayouts/slideLayout154.xml"/><Relationship Id="rId25" Type="http://schemas.openxmlformats.org/officeDocument/2006/relationships/tags" Target="../tags/tag893.xml"/><Relationship Id="rId33" Type="http://schemas.openxmlformats.org/officeDocument/2006/relationships/tags" Target="../tags/tag901.xml"/><Relationship Id="rId38" Type="http://schemas.openxmlformats.org/officeDocument/2006/relationships/tags" Target="../tags/tag906.xml"/><Relationship Id="rId46" Type="http://schemas.microsoft.com/office/2007/relationships/hdphoto" Target="../media/hdphoto29.wdp"/><Relationship Id="rId20" Type="http://schemas.openxmlformats.org/officeDocument/2006/relationships/slideLayout" Target="../slideLayouts/slideLayout157.xml"/><Relationship Id="rId41" Type="http://schemas.openxmlformats.org/officeDocument/2006/relationships/tags" Target="../tags/tag909.xml"/></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170.xml"/><Relationship Id="rId18" Type="http://schemas.openxmlformats.org/officeDocument/2006/relationships/slideLayout" Target="../slideLayouts/slideLayout175.xml"/><Relationship Id="rId26" Type="http://schemas.openxmlformats.org/officeDocument/2006/relationships/tags" Target="../tags/tag1038.xml"/><Relationship Id="rId39" Type="http://schemas.openxmlformats.org/officeDocument/2006/relationships/tags" Target="../tags/tag1051.xml"/><Relationship Id="rId21" Type="http://schemas.openxmlformats.org/officeDocument/2006/relationships/slideLayout" Target="../slideLayouts/slideLayout178.xml"/><Relationship Id="rId34" Type="http://schemas.openxmlformats.org/officeDocument/2006/relationships/tags" Target="../tags/tag1046.xml"/><Relationship Id="rId42" Type="http://schemas.openxmlformats.org/officeDocument/2006/relationships/tags" Target="../tags/tag1054.xml"/><Relationship Id="rId7" Type="http://schemas.openxmlformats.org/officeDocument/2006/relationships/slideLayout" Target="../slideLayouts/slideLayout164.xml"/><Relationship Id="rId2" Type="http://schemas.openxmlformats.org/officeDocument/2006/relationships/slideLayout" Target="../slideLayouts/slideLayout159.xml"/><Relationship Id="rId16" Type="http://schemas.openxmlformats.org/officeDocument/2006/relationships/slideLayout" Target="../slideLayouts/slideLayout173.xml"/><Relationship Id="rId20" Type="http://schemas.openxmlformats.org/officeDocument/2006/relationships/slideLayout" Target="../slideLayouts/slideLayout177.xml"/><Relationship Id="rId29" Type="http://schemas.openxmlformats.org/officeDocument/2006/relationships/tags" Target="../tags/tag1041.xml"/><Relationship Id="rId41" Type="http://schemas.openxmlformats.org/officeDocument/2006/relationships/tags" Target="../tags/tag1053.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24" Type="http://schemas.openxmlformats.org/officeDocument/2006/relationships/tags" Target="../tags/tag1036.xml"/><Relationship Id="rId32" Type="http://schemas.openxmlformats.org/officeDocument/2006/relationships/tags" Target="../tags/tag1044.xml"/><Relationship Id="rId37" Type="http://schemas.openxmlformats.org/officeDocument/2006/relationships/tags" Target="../tags/tag1049.xml"/><Relationship Id="rId40" Type="http://schemas.openxmlformats.org/officeDocument/2006/relationships/tags" Target="../tags/tag1052.xml"/><Relationship Id="rId5" Type="http://schemas.openxmlformats.org/officeDocument/2006/relationships/slideLayout" Target="../slideLayouts/slideLayout162.xml"/><Relationship Id="rId15" Type="http://schemas.openxmlformats.org/officeDocument/2006/relationships/slideLayout" Target="../slideLayouts/slideLayout172.xml"/><Relationship Id="rId23" Type="http://schemas.openxmlformats.org/officeDocument/2006/relationships/tags" Target="../tags/tag1035.xml"/><Relationship Id="rId28" Type="http://schemas.openxmlformats.org/officeDocument/2006/relationships/tags" Target="../tags/tag1040.xml"/><Relationship Id="rId36" Type="http://schemas.openxmlformats.org/officeDocument/2006/relationships/tags" Target="../tags/tag1048.xml"/><Relationship Id="rId10" Type="http://schemas.openxmlformats.org/officeDocument/2006/relationships/slideLayout" Target="../slideLayouts/slideLayout167.xml"/><Relationship Id="rId19" Type="http://schemas.openxmlformats.org/officeDocument/2006/relationships/slideLayout" Target="../slideLayouts/slideLayout176.xml"/><Relationship Id="rId31" Type="http://schemas.openxmlformats.org/officeDocument/2006/relationships/tags" Target="../tags/tag1043.xml"/><Relationship Id="rId44" Type="http://schemas.openxmlformats.org/officeDocument/2006/relationships/image" Target="../media/image15.emf"/><Relationship Id="rId4" Type="http://schemas.openxmlformats.org/officeDocument/2006/relationships/slideLayout" Target="../slideLayouts/slideLayout161.xml"/><Relationship Id="rId9" Type="http://schemas.openxmlformats.org/officeDocument/2006/relationships/slideLayout" Target="../slideLayouts/slideLayout166.xml"/><Relationship Id="rId14" Type="http://schemas.openxmlformats.org/officeDocument/2006/relationships/slideLayout" Target="../slideLayouts/slideLayout171.xml"/><Relationship Id="rId22" Type="http://schemas.openxmlformats.org/officeDocument/2006/relationships/theme" Target="../theme/theme9.xml"/><Relationship Id="rId27" Type="http://schemas.openxmlformats.org/officeDocument/2006/relationships/tags" Target="../tags/tag1039.xml"/><Relationship Id="rId30" Type="http://schemas.openxmlformats.org/officeDocument/2006/relationships/tags" Target="../tags/tag1042.xml"/><Relationship Id="rId35" Type="http://schemas.openxmlformats.org/officeDocument/2006/relationships/tags" Target="../tags/tag1047.xml"/><Relationship Id="rId43" Type="http://schemas.openxmlformats.org/officeDocument/2006/relationships/oleObject" Target="../embeddings/oleObject66.bin"/><Relationship Id="rId8" Type="http://schemas.openxmlformats.org/officeDocument/2006/relationships/slideLayout" Target="../slideLayouts/slideLayout165.xml"/><Relationship Id="rId3" Type="http://schemas.openxmlformats.org/officeDocument/2006/relationships/slideLayout" Target="../slideLayouts/slideLayout160.xml"/><Relationship Id="rId12" Type="http://schemas.openxmlformats.org/officeDocument/2006/relationships/slideLayout" Target="../slideLayouts/slideLayout169.xml"/><Relationship Id="rId17" Type="http://schemas.openxmlformats.org/officeDocument/2006/relationships/slideLayout" Target="../slideLayouts/slideLayout174.xml"/><Relationship Id="rId25" Type="http://schemas.openxmlformats.org/officeDocument/2006/relationships/tags" Target="../tags/tag1037.xml"/><Relationship Id="rId33" Type="http://schemas.openxmlformats.org/officeDocument/2006/relationships/tags" Target="../tags/tag1045.xml"/><Relationship Id="rId38" Type="http://schemas.openxmlformats.org/officeDocument/2006/relationships/tags" Target="../tags/tag10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6CA5BA2-8168-2A73-71AB-91B79E857FDF}"/>
              </a:ext>
            </a:extLst>
          </p:cNvPr>
          <p:cNvPicPr>
            <a:picLocks noChangeAspect="1"/>
          </p:cNvPicPr>
          <p:nvPr userDrawn="1"/>
        </p:nvPicPr>
        <p:blipFill>
          <a:blip r:embed="rId16"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5D65EB54-BC05-AF92-4114-1ECE128E1C11}"/>
              </a:ext>
            </a:extLst>
          </p:cNvPr>
          <p:cNvSpPr>
            <a:spLocks noGrp="1"/>
          </p:cNvSpPr>
          <p:nvPr>
            <p:ph type="title"/>
          </p:nvPr>
        </p:nvSpPr>
        <p:spPr>
          <a:xfrm>
            <a:off x="452669" y="1489591"/>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968CCAD-D4D5-CA48-F26D-FEB9DEA8C85B}"/>
              </a:ext>
            </a:extLst>
          </p:cNvPr>
          <p:cNvSpPr>
            <a:spLocks noGrp="1"/>
          </p:cNvSpPr>
          <p:nvPr>
            <p:ph type="body" idx="1"/>
          </p:nvPr>
        </p:nvSpPr>
        <p:spPr>
          <a:xfrm>
            <a:off x="452669" y="2950091"/>
            <a:ext cx="10515600" cy="270930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66826BF-B885-D69C-DCC4-16990BA76E65}"/>
              </a:ext>
            </a:extLst>
          </p:cNvPr>
          <p:cNvSpPr>
            <a:spLocks noGrp="1"/>
          </p:cNvSpPr>
          <p:nvPr>
            <p:ph type="dt" sz="half" idx="2"/>
          </p:nvPr>
        </p:nvSpPr>
        <p:spPr>
          <a:xfrm>
            <a:off x="452669" y="562233"/>
            <a:ext cx="2743200" cy="365125"/>
          </a:xfrm>
          <a:prstGeom prst="rect">
            <a:avLst/>
          </a:prstGeom>
        </p:spPr>
        <p:txBody>
          <a:bodyPr vert="horz" lIns="91440" tIns="45720" rIns="91440" bIns="45720" rtlCol="0" anchor="ctr"/>
          <a:lstStyle>
            <a:lvl1pPr algn="l">
              <a:defRPr sz="1000" b="1">
                <a:solidFill>
                  <a:schemeClr val="tx2">
                    <a:lumMod val="50000"/>
                  </a:schemeClr>
                </a:solidFill>
                <a:latin typeface="Helvetica" pitchFamily="2" charset="0"/>
              </a:defRPr>
            </a:lvl1pPr>
          </a:lstStyle>
          <a:p>
            <a:r>
              <a:rPr lang="en-GB" dirty="0"/>
              <a:t>17 November, 2023</a:t>
            </a:r>
            <a:endParaRPr lang="en-US" dirty="0"/>
          </a:p>
        </p:txBody>
      </p:sp>
    </p:spTree>
    <p:extLst>
      <p:ext uri="{BB962C8B-B14F-4D97-AF65-F5344CB8AC3E}">
        <p14:creationId xmlns:p14="http://schemas.microsoft.com/office/powerpoint/2010/main" val="3064053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8" r:id="rId4"/>
    <p:sldLayoutId id="2147484030" r:id="rId5"/>
    <p:sldLayoutId id="2147484036" r:id="rId6"/>
    <p:sldLayoutId id="2147484037" r:id="rId7"/>
    <p:sldLayoutId id="2147483652" r:id="rId8"/>
    <p:sldLayoutId id="2147484027" r:id="rId9"/>
    <p:sldLayoutId id="2147483655" r:id="rId10"/>
    <p:sldLayoutId id="2147483656" r:id="rId11"/>
    <p:sldLayoutId id="2147483657" r:id="rId12"/>
    <p:sldLayoutId id="2147483991" r:id="rId13"/>
    <p:sldLayoutId id="2147483992" r:id="rId14"/>
  </p:sldLayoutIdLst>
  <p:txStyles>
    <p:titleStyle>
      <a:lvl1pPr algn="l" defTabSz="914400" rtl="0" eaLnBrk="1" latinLnBrk="0" hangingPunct="1">
        <a:lnSpc>
          <a:spcPct val="90000"/>
        </a:lnSpc>
        <a:spcBef>
          <a:spcPct val="0"/>
        </a:spcBef>
        <a:buNone/>
        <a:defRPr sz="2800" b="1" kern="1200">
          <a:solidFill>
            <a:schemeClr val="tx2"/>
          </a:solidFill>
          <a:latin typeface="Helvetica"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3"/>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accent3"/>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3"/>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40B17A4-151A-442A-85BB-61D97FD47CDC}"/>
              </a:ext>
            </a:extLst>
          </p:cNvPr>
          <p:cNvGraphicFramePr>
            <a:graphicFrameLocks noChangeAspect="1"/>
          </p:cNvGraphicFramePr>
          <p:nvPr userDrawn="1">
            <p:custDataLst>
              <p:tags r:id="rId22"/>
            </p:custDataLst>
            <p:extLst>
              <p:ext uri="{D42A27DB-BD31-4B8C-83A1-F6EECF244321}">
                <p14:modId xmlns:p14="http://schemas.microsoft.com/office/powerpoint/2010/main" val="36896096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3" imgW="592" imgH="591" progId="TCLayout.ActiveDocument.1">
                  <p:embed/>
                </p:oleObj>
              </mc:Choice>
              <mc:Fallback>
                <p:oleObj name="think-cell Slide" r:id="rId43" imgW="592" imgH="591" progId="TCLayout.ActiveDocument.1">
                  <p:embed/>
                  <p:pic>
                    <p:nvPicPr>
                      <p:cNvPr id="3" name="Object 2" hidden="1">
                        <a:extLst>
                          <a:ext uri="{FF2B5EF4-FFF2-40B4-BE49-F238E27FC236}">
                            <a16:creationId xmlns:a16="http://schemas.microsoft.com/office/drawing/2014/main" id="{740B17A4-151A-442A-85BB-61D97FD47CDC}"/>
                          </a:ext>
                        </a:extLst>
                      </p:cNvPr>
                      <p:cNvPicPr/>
                      <p:nvPr/>
                    </p:nvPicPr>
                    <p:blipFill>
                      <a:blip r:embed="rId44"/>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B3399E7-290D-4CE6-AA08-2DA0CF307E1C}"/>
              </a:ext>
            </a:extLst>
          </p:cNvPr>
          <p:cNvSpPr/>
          <p:nvPr userDrawn="1">
            <p:custDataLst>
              <p:tags r:id="rId23"/>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53" name="2. Slide Title">
            <a:extLst>
              <a:ext uri="{FF2B5EF4-FFF2-40B4-BE49-F238E27FC236}">
                <a16:creationId xmlns:a16="http://schemas.microsoft.com/office/drawing/2014/main" id="{7C8D601E-A2E1-4979-AE83-B694B9829662}"/>
              </a:ext>
            </a:extLst>
          </p:cNvPr>
          <p:cNvSpPr>
            <a:spLocks noGrp="1"/>
          </p:cNvSpPr>
          <p:nvPr>
            <p:ph type="title"/>
            <p:custDataLst>
              <p:tags r:id="rId24"/>
            </p:custDataLst>
          </p:nvPr>
        </p:nvSpPr>
        <p:spPr>
          <a:xfrm>
            <a:off x="554736" y="172212"/>
            <a:ext cx="11082528" cy="731520"/>
          </a:xfrm>
          <a:prstGeom prst="rect">
            <a:avLst/>
          </a:prstGeom>
        </p:spPr>
        <p:txBody>
          <a:bodyPr vert="horz" wrap="square" lIns="0" tIns="0" rIns="0" bIns="0" rtlCol="0" anchor="b" anchorCtr="0">
            <a:noAutofit/>
          </a:bodyPr>
          <a:lstStyle/>
          <a:p>
            <a:pPr lvl="0"/>
            <a:r>
              <a:rPr lang="en-US"/>
              <a:t>Click to edit Master title style</a:t>
            </a:r>
          </a:p>
        </p:txBody>
      </p:sp>
      <p:grpSp>
        <p:nvGrpSpPr>
          <p:cNvPr id="55" name="Grid" hidden="1">
            <a:extLst>
              <a:ext uri="{FF2B5EF4-FFF2-40B4-BE49-F238E27FC236}">
                <a16:creationId xmlns:a16="http://schemas.microsoft.com/office/drawing/2014/main" id="{DEFB2FD9-7CD8-4FAE-9553-EBB1883173D8}"/>
              </a:ext>
            </a:extLst>
          </p:cNvPr>
          <p:cNvGrpSpPr/>
          <p:nvPr userDrawn="1">
            <p:custDataLst>
              <p:tags r:id="rId25"/>
            </p:custDataLst>
          </p:nvPr>
        </p:nvGrpSpPr>
        <p:grpSpPr>
          <a:xfrm>
            <a:off x="1524" y="0"/>
            <a:ext cx="12190476" cy="6858000"/>
            <a:chOff x="0" y="0"/>
            <a:chExt cx="12190476" cy="6858000"/>
          </a:xfrm>
        </p:grpSpPr>
        <p:sp>
          <p:nvSpPr>
            <p:cNvPr id="56" name="slide margin">
              <a:extLst>
                <a:ext uri="{FF2B5EF4-FFF2-40B4-BE49-F238E27FC236}">
                  <a16:creationId xmlns:a16="http://schemas.microsoft.com/office/drawing/2014/main" id="{38DD344F-AD20-46A3-A11B-2D82C3344FEC}"/>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US" dirty="0">
                <a:solidFill>
                  <a:schemeClr val="tx1"/>
                </a:solidFill>
                <a:latin typeface="+mn-lt"/>
              </a:endParaRPr>
            </a:p>
          </p:txBody>
        </p:sp>
        <p:cxnSp>
          <p:nvCxnSpPr>
            <p:cNvPr id="57" name="Straight Connector 56">
              <a:extLst>
                <a:ext uri="{FF2B5EF4-FFF2-40B4-BE49-F238E27FC236}">
                  <a16:creationId xmlns:a16="http://schemas.microsoft.com/office/drawing/2014/main" id="{6C7601CF-5E5B-457D-847F-427610DA2FB7}"/>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31F3C21-0066-454F-858F-CF8DE7C15746}"/>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62C2F96-141D-4584-8AFC-7B03AC967AD5}"/>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FFAB406-01C7-4D16-B756-95AABF69356F}"/>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C0947A7-511E-40BC-89AC-7FB57EB8253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E13BF7D-FE79-4AD9-BD1E-86E33F888F0B}"/>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9CD20B4-6A15-49A2-A59E-FCCFB641E09C}"/>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8C9107F-AE78-4984-826C-0B2406DAF134}"/>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34F056F-D81A-4196-9B3A-AE8FD5591CB2}"/>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4C1E84A-C73C-43D4-BA3C-8DBC74530EF8}"/>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BE85AE8D-58C3-4AA0-B6F0-E5B277CA7900}"/>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7C36F9C0-4B83-4C02-9FB8-FE87C7414EE2}"/>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69" name="Freeform: Shape 68">
              <a:extLst>
                <a:ext uri="{FF2B5EF4-FFF2-40B4-BE49-F238E27FC236}">
                  <a16:creationId xmlns:a16="http://schemas.microsoft.com/office/drawing/2014/main" id="{33B3485C-D98D-4843-9430-BAB5037871BA}"/>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0" name="Freeform: Shape 69">
              <a:extLst>
                <a:ext uri="{FF2B5EF4-FFF2-40B4-BE49-F238E27FC236}">
                  <a16:creationId xmlns:a16="http://schemas.microsoft.com/office/drawing/2014/main" id="{D4711F5E-C124-4817-92AB-CA50490512E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1" name="Freeform: Shape 70">
              <a:extLst>
                <a:ext uri="{FF2B5EF4-FFF2-40B4-BE49-F238E27FC236}">
                  <a16:creationId xmlns:a16="http://schemas.microsoft.com/office/drawing/2014/main" id="{287B4A93-F9FF-464C-9429-7F0508C752D8}"/>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2" name="Freeform: Shape 71">
              <a:extLst>
                <a:ext uri="{FF2B5EF4-FFF2-40B4-BE49-F238E27FC236}">
                  <a16:creationId xmlns:a16="http://schemas.microsoft.com/office/drawing/2014/main" id="{F30BD8E3-A9FF-4CAF-AFCE-78BAF967AB1A}"/>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3" name="Freeform: Shape 72">
              <a:extLst>
                <a:ext uri="{FF2B5EF4-FFF2-40B4-BE49-F238E27FC236}">
                  <a16:creationId xmlns:a16="http://schemas.microsoft.com/office/drawing/2014/main" id="{68DFD3D7-8227-4BAE-92E3-7A8D1D9D120B}"/>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4" name="Freeform: Shape 73">
              <a:extLst>
                <a:ext uri="{FF2B5EF4-FFF2-40B4-BE49-F238E27FC236}">
                  <a16:creationId xmlns:a16="http://schemas.microsoft.com/office/drawing/2014/main" id="{B1BDBD63-521E-429E-88F1-146A189AC445}"/>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5" name="Freeform: Shape 74">
              <a:extLst>
                <a:ext uri="{FF2B5EF4-FFF2-40B4-BE49-F238E27FC236}">
                  <a16:creationId xmlns:a16="http://schemas.microsoft.com/office/drawing/2014/main" id="{A0B0088A-AB05-469E-9D5A-008850E9B532}"/>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6" name="Freeform: Shape 75">
              <a:extLst>
                <a:ext uri="{FF2B5EF4-FFF2-40B4-BE49-F238E27FC236}">
                  <a16:creationId xmlns:a16="http://schemas.microsoft.com/office/drawing/2014/main" id="{19BCFA35-14ED-4686-918B-E003CB0183E0}"/>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7" name="Freeform: Shape 76">
              <a:extLst>
                <a:ext uri="{FF2B5EF4-FFF2-40B4-BE49-F238E27FC236}">
                  <a16:creationId xmlns:a16="http://schemas.microsoft.com/office/drawing/2014/main" id="{32C9479A-9B75-4DAD-BD6F-ACA06F40053D}"/>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8" name="Freeform: Shape 77">
              <a:extLst>
                <a:ext uri="{FF2B5EF4-FFF2-40B4-BE49-F238E27FC236}">
                  <a16:creationId xmlns:a16="http://schemas.microsoft.com/office/drawing/2014/main" id="{0E502045-AFEE-46BD-82EF-7FDCA210A972}"/>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9" name="Freeform: Shape 78">
              <a:extLst>
                <a:ext uri="{FF2B5EF4-FFF2-40B4-BE49-F238E27FC236}">
                  <a16:creationId xmlns:a16="http://schemas.microsoft.com/office/drawing/2014/main" id="{8331B978-23AB-4D1C-BDEB-D3F9BEDAA2DB}"/>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0" name="Freeform: Shape 79">
              <a:extLst>
                <a:ext uri="{FF2B5EF4-FFF2-40B4-BE49-F238E27FC236}">
                  <a16:creationId xmlns:a16="http://schemas.microsoft.com/office/drawing/2014/main" id="{B5C2958A-8756-4F5D-9D2E-8609AF3FE7F3}"/>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1" name="Freeform: Shape 80">
              <a:extLst>
                <a:ext uri="{FF2B5EF4-FFF2-40B4-BE49-F238E27FC236}">
                  <a16:creationId xmlns:a16="http://schemas.microsoft.com/office/drawing/2014/main" id="{405E51A7-0B73-4EDC-8853-4C4885C3CD12}"/>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2" name="Freeform: Shape 81">
              <a:extLst>
                <a:ext uri="{FF2B5EF4-FFF2-40B4-BE49-F238E27FC236}">
                  <a16:creationId xmlns:a16="http://schemas.microsoft.com/office/drawing/2014/main" id="{A655BB02-C70B-4783-95E3-349A9749DE81}"/>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3" name="Freeform: Shape 82">
              <a:extLst>
                <a:ext uri="{FF2B5EF4-FFF2-40B4-BE49-F238E27FC236}">
                  <a16:creationId xmlns:a16="http://schemas.microsoft.com/office/drawing/2014/main" id="{BF414889-E577-40C3-8CDF-DA20200FC4BB}"/>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4" name="Freeform: Shape 83">
              <a:extLst>
                <a:ext uri="{FF2B5EF4-FFF2-40B4-BE49-F238E27FC236}">
                  <a16:creationId xmlns:a16="http://schemas.microsoft.com/office/drawing/2014/main" id="{10578B73-0DC8-40FE-8A21-280C0818D286}"/>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5" name="Freeform: Shape 84">
              <a:extLst>
                <a:ext uri="{FF2B5EF4-FFF2-40B4-BE49-F238E27FC236}">
                  <a16:creationId xmlns:a16="http://schemas.microsoft.com/office/drawing/2014/main" id="{2A3EAB8C-6F2A-4487-A2BB-0984642F92BD}"/>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6" name="Freeform: Shape 85">
              <a:extLst>
                <a:ext uri="{FF2B5EF4-FFF2-40B4-BE49-F238E27FC236}">
                  <a16:creationId xmlns:a16="http://schemas.microsoft.com/office/drawing/2014/main" id="{07D70175-6613-45BC-AF43-015C72F13A7B}"/>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7" name="Freeform: Shape 86">
              <a:extLst>
                <a:ext uri="{FF2B5EF4-FFF2-40B4-BE49-F238E27FC236}">
                  <a16:creationId xmlns:a16="http://schemas.microsoft.com/office/drawing/2014/main" id="{9B942F25-6CDB-4981-97B7-D7BDEBE5ADF5}"/>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8" name="Freeform: Shape 87">
              <a:extLst>
                <a:ext uri="{FF2B5EF4-FFF2-40B4-BE49-F238E27FC236}">
                  <a16:creationId xmlns:a16="http://schemas.microsoft.com/office/drawing/2014/main" id="{01315AFB-F00B-4517-B2CA-2588A030EFF4}"/>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9" name="Freeform: Shape 88">
              <a:extLst>
                <a:ext uri="{FF2B5EF4-FFF2-40B4-BE49-F238E27FC236}">
                  <a16:creationId xmlns:a16="http://schemas.microsoft.com/office/drawing/2014/main" id="{F2EAC9B8-160B-4F7F-8029-F358F771D704}"/>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0" name="Freeform: Shape 89">
              <a:extLst>
                <a:ext uri="{FF2B5EF4-FFF2-40B4-BE49-F238E27FC236}">
                  <a16:creationId xmlns:a16="http://schemas.microsoft.com/office/drawing/2014/main" id="{42671AAA-F5BF-4B8E-9B20-12F8E97A3021}"/>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1" name="Freeform: Shape 90">
              <a:extLst>
                <a:ext uri="{FF2B5EF4-FFF2-40B4-BE49-F238E27FC236}">
                  <a16:creationId xmlns:a16="http://schemas.microsoft.com/office/drawing/2014/main" id="{23FB4F88-2E32-42AF-931D-73EEE391186B}"/>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2" name="Freeform: Shape 91">
              <a:extLst>
                <a:ext uri="{FF2B5EF4-FFF2-40B4-BE49-F238E27FC236}">
                  <a16:creationId xmlns:a16="http://schemas.microsoft.com/office/drawing/2014/main" id="{E4A1769F-CE92-4633-87B1-DDCB8F121456}"/>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3" name="Freeform: Shape 92">
              <a:extLst>
                <a:ext uri="{FF2B5EF4-FFF2-40B4-BE49-F238E27FC236}">
                  <a16:creationId xmlns:a16="http://schemas.microsoft.com/office/drawing/2014/main" id="{4B597847-9D21-4E79-A3C1-CD09A72ED17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cxnSp>
          <p:nvCxnSpPr>
            <p:cNvPr id="94" name="Straight Connector 93">
              <a:extLst>
                <a:ext uri="{FF2B5EF4-FFF2-40B4-BE49-F238E27FC236}">
                  <a16:creationId xmlns:a16="http://schemas.microsoft.com/office/drawing/2014/main" id="{A4475F4C-A18C-4D1A-BA57-171FB0889ED5}"/>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CB668352-A3AB-4B2E-9A58-3447022124C4}"/>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7FB43971-E513-473C-A51D-9EE94E61083C}"/>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45DF1BF3-81AD-4891-9BB0-2F7A0C9D4E46}"/>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00BDB8E3-D6DD-4760-8A19-73C078A70F87}"/>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CF12D775-122F-40DE-9D53-9EE07EEAA8F5}"/>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AD2CAD56-BA05-4C75-8034-7BE3F452236F}"/>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790E0245-1DD4-47DE-874E-81EEEC5BC8F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1CFFCCA0-3335-4A1D-ABE0-05033DB06A2E}"/>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F4D72CB9-C1AD-44DE-9701-7AC2B6FF96CE}"/>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889B3321-C5E9-4805-BC66-EA0432C4C15B}"/>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ACEEB3E-3F13-47FD-9363-059ECF85CA24}"/>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373AB56B-1DBC-4E4B-A722-E8BD0ECD1B41}"/>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7406E6C7-24A3-4B83-8726-B30607709EF5}"/>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ABF470C1-8F17-46A7-9CF6-68959FCC27C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BDFB440D-CD6D-4896-879A-A739507A9DA0}"/>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213BC5EF-1845-45CB-A034-F5C2FECB524D}"/>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52206814-DAB9-4959-9312-D81139D2AED1}"/>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863072DF-59FF-4A0A-BAA0-5A11E1D2E4E3}"/>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8A4BE5F7-9CDA-49D9-BFEC-F2B196770FC3}"/>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CC5C0C16-0A28-498B-9C6F-5032271897D0}"/>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91131945-8EE6-4545-BF8A-AF353687BEB3}"/>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75DD299-052D-4F8E-A9FE-D093F95B0FF2}"/>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58EBC29A-6A7B-40D5-897C-5DEEBEE6A4B2}"/>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C66B5FDD-F1EC-4F2C-B392-BC178AD8DA90}"/>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D93E83BE-872E-48AC-9FFE-A9F5597742DF}"/>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D9D1C528-2748-4906-ABB1-D32D60EC43E0}"/>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982271F-16E6-4B46-8B36-C850AA36014C}"/>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8A678F6B-D7A6-4C5F-A60A-68F375965733}"/>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B1F16AAE-3D56-49D9-B1F8-CF0D668C4625}"/>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46BA71-43F2-4516-96BC-46C1F7150D1F}"/>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6B2820DA-E0D5-407B-9227-F00335F2855C}"/>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A6A61357-206A-4A6B-82AD-45174279B301}"/>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6FD4E7D7-1920-4CDF-8C8E-2C8843C3234E}"/>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B6B52954-99B2-4CA1-BC58-BC2CE3144C2E}"/>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58B8F17-F2CF-4C8B-9384-4763AEB46266}"/>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BF4D57F3-3690-4C8F-9DD3-6514140E8449}"/>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F1248E6-58FC-4800-A342-F266640388C0}"/>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9B8011EA-A67B-4792-899C-6F30861FB41B}"/>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4E187538-C1B6-4AB3-9E92-1CBE573E39EA}"/>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F725F436-5B17-4F6D-B174-9FD6324175C9}"/>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3DD99996-2943-48E4-B56E-D3F05FDFEC4F}"/>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E8B8D663-5E52-4EA2-8D3F-41F6121FAE3C}"/>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11F6EC2A-C5C1-4266-92CE-81F84B827556}"/>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1" name="main body box">
              <a:extLst>
                <a:ext uri="{FF2B5EF4-FFF2-40B4-BE49-F238E27FC236}">
                  <a16:creationId xmlns:a16="http://schemas.microsoft.com/office/drawing/2014/main" id="{B218B8DC-43D2-4BF0-8019-414A6C978B5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pPr rtl="0"/>
              <a:endParaRPr lang="en-US" sz="1323" dirty="0">
                <a:solidFill>
                  <a:schemeClr val="tx1"/>
                </a:solidFill>
                <a:latin typeface="+mn-lt"/>
              </a:endParaRPr>
            </a:p>
          </p:txBody>
        </p:sp>
        <p:cxnSp>
          <p:nvCxnSpPr>
            <p:cNvPr id="142" name="Straight Connector 141">
              <a:extLst>
                <a:ext uri="{FF2B5EF4-FFF2-40B4-BE49-F238E27FC236}">
                  <a16:creationId xmlns:a16="http://schemas.microsoft.com/office/drawing/2014/main" id="{F8A6CBCB-2578-43F1-B7A4-69F595E6E013}"/>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3" name="Straight Connector 142">
              <a:extLst>
                <a:ext uri="{FF2B5EF4-FFF2-40B4-BE49-F238E27FC236}">
                  <a16:creationId xmlns:a16="http://schemas.microsoft.com/office/drawing/2014/main" id="{62E19C48-49CD-490C-82AF-6A807F4A91F8}"/>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145" name="4. Footnote" hidden="1">
            <a:extLst>
              <a:ext uri="{FF2B5EF4-FFF2-40B4-BE49-F238E27FC236}">
                <a16:creationId xmlns:a16="http://schemas.microsoft.com/office/drawing/2014/main" id="{56E3DC21-21DB-42FE-8721-1BC0E89F13AE}"/>
              </a:ext>
            </a:extLst>
          </p:cNvPr>
          <p:cNvSpPr txBox="1"/>
          <p:nvPr userDrawn="1">
            <p:custDataLst>
              <p:tags r:id="rId26"/>
            </p:custDataLst>
          </p:nvPr>
        </p:nvSpPr>
        <p:spPr>
          <a:xfrm>
            <a:off x="553972" y="6278400"/>
            <a:ext cx="7278624"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dirty="0"/>
              <a:t>Footnotes</a:t>
            </a:r>
          </a:p>
        </p:txBody>
      </p:sp>
      <p:sp>
        <p:nvSpPr>
          <p:cNvPr id="176" name="Sticker" hidden="1">
            <a:extLst>
              <a:ext uri="{FF2B5EF4-FFF2-40B4-BE49-F238E27FC236}">
                <a16:creationId xmlns:a16="http://schemas.microsoft.com/office/drawing/2014/main" id="{F05F3D84-B1F2-4969-91DD-7BB0F78A4159}"/>
              </a:ext>
            </a:extLst>
          </p:cNvPr>
          <p:cNvSpPr txBox="1"/>
          <p:nvPr userDrawn="1"/>
        </p:nvSpPr>
        <p:spPr>
          <a:xfrm>
            <a:off x="554736" y="1289273"/>
            <a:ext cx="403957"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dirty="0"/>
              <a:t>STICKER</a:t>
            </a:r>
          </a:p>
        </p:txBody>
      </p:sp>
      <p:sp>
        <p:nvSpPr>
          <p:cNvPr id="207" name="ACET" hidden="1">
            <a:extLst>
              <a:ext uri="{FF2B5EF4-FFF2-40B4-BE49-F238E27FC236}">
                <a16:creationId xmlns:a16="http://schemas.microsoft.com/office/drawing/2014/main" id="{9C1AB688-8E46-4BED-871D-3FE073C183F2}"/>
              </a:ext>
            </a:extLst>
          </p:cNvPr>
          <p:cNvSpPr txBox="1"/>
          <p:nvPr userDrawn="1">
            <p:custDataLst>
              <p:tags r:id="rId27"/>
            </p:custDataLst>
          </p:nvPr>
        </p:nvSpPr>
        <p:spPr>
          <a:xfrm>
            <a:off x="5987738" y="2170800"/>
            <a:ext cx="3049253" cy="461665"/>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Above Chart Exhibit Title</a:t>
            </a:r>
            <a:br>
              <a:rPr lang="en-US" dirty="0"/>
            </a:br>
            <a:r>
              <a:rPr lang="en-US" sz="1400" b="0" dirty="0"/>
              <a:t>Unit of Measure</a:t>
            </a:r>
          </a:p>
        </p:txBody>
      </p:sp>
      <p:sp>
        <p:nvSpPr>
          <p:cNvPr id="4" name="Text Placeholder 3">
            <a:extLst>
              <a:ext uri="{FF2B5EF4-FFF2-40B4-BE49-F238E27FC236}">
                <a16:creationId xmlns:a16="http://schemas.microsoft.com/office/drawing/2014/main" id="{AEA8BC65-10CC-4404-9B17-2797DDA47747}"/>
              </a:ext>
            </a:extLst>
          </p:cNvPr>
          <p:cNvSpPr>
            <a:spLocks noGrp="1"/>
          </p:cNvSpPr>
          <p:nvPr>
            <p:ph type="body" idx="1"/>
          </p:nvPr>
        </p:nvSpPr>
        <p:spPr>
          <a:xfrm>
            <a:off x="554736" y="2170800"/>
            <a:ext cx="2917658" cy="138499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44" name="LegendBoxes" hidden="1">
            <a:extLst>
              <a:ext uri="{FF2B5EF4-FFF2-40B4-BE49-F238E27FC236}">
                <a16:creationId xmlns:a16="http://schemas.microsoft.com/office/drawing/2014/main" id="{CCCE0934-0BAB-48F5-9E3D-1306C56899FE}"/>
              </a:ext>
            </a:extLst>
          </p:cNvPr>
          <p:cNvGrpSpPr/>
          <p:nvPr userDrawn="1"/>
        </p:nvGrpSpPr>
        <p:grpSpPr>
          <a:xfrm>
            <a:off x="10714801" y="4381500"/>
            <a:ext cx="922463" cy="1717282"/>
            <a:chOff x="10554770" y="4322824"/>
            <a:chExt cx="922463" cy="1717282"/>
          </a:xfrm>
        </p:grpSpPr>
        <p:sp>
          <p:nvSpPr>
            <p:cNvPr id="168" name="RectangleLegend1" hidden="1">
              <a:extLst>
                <a:ext uri="{FF2B5EF4-FFF2-40B4-BE49-F238E27FC236}">
                  <a16:creationId xmlns:a16="http://schemas.microsoft.com/office/drawing/2014/main" id="{4873DD92-7131-4750-AEA5-5B3444AA7FAD}"/>
                </a:ext>
              </a:extLst>
            </p:cNvPr>
            <p:cNvSpPr/>
            <p:nvPr/>
          </p:nvSpPr>
          <p:spPr>
            <a:xfrm>
              <a:off x="1055477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169" name="RectangleLegend2" hidden="1">
              <a:extLst>
                <a:ext uri="{FF2B5EF4-FFF2-40B4-BE49-F238E27FC236}">
                  <a16:creationId xmlns:a16="http://schemas.microsoft.com/office/drawing/2014/main" id="{F00B8FF2-B526-4663-B039-291B26CFBA02}"/>
                </a:ext>
              </a:extLst>
            </p:cNvPr>
            <p:cNvSpPr/>
            <p:nvPr/>
          </p:nvSpPr>
          <p:spPr>
            <a:xfrm>
              <a:off x="1055477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170" name="RectangleLegend3" hidden="1">
              <a:extLst>
                <a:ext uri="{FF2B5EF4-FFF2-40B4-BE49-F238E27FC236}">
                  <a16:creationId xmlns:a16="http://schemas.microsoft.com/office/drawing/2014/main" id="{6C53C48E-65C0-4A0B-845F-4429D256DFFE}"/>
                </a:ext>
              </a:extLst>
            </p:cNvPr>
            <p:cNvSpPr/>
            <p:nvPr/>
          </p:nvSpPr>
          <p:spPr>
            <a:xfrm>
              <a:off x="1055477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171" name="RectangleLegend4" hidden="1">
              <a:extLst>
                <a:ext uri="{FF2B5EF4-FFF2-40B4-BE49-F238E27FC236}">
                  <a16:creationId xmlns:a16="http://schemas.microsoft.com/office/drawing/2014/main" id="{AC2725AE-E09F-4C89-94E3-7E064EABA1BA}"/>
                </a:ext>
              </a:extLst>
            </p:cNvPr>
            <p:cNvSpPr/>
            <p:nvPr/>
          </p:nvSpPr>
          <p:spPr>
            <a:xfrm>
              <a:off x="1055477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172" name="RectangleLegend5" hidden="1">
              <a:extLst>
                <a:ext uri="{FF2B5EF4-FFF2-40B4-BE49-F238E27FC236}">
                  <a16:creationId xmlns:a16="http://schemas.microsoft.com/office/drawing/2014/main" id="{1A989F94-8CDA-4199-8EE4-84B2DFACBECC}"/>
                </a:ext>
              </a:extLst>
            </p:cNvPr>
            <p:cNvSpPr/>
            <p:nvPr/>
          </p:nvSpPr>
          <p:spPr>
            <a:xfrm>
              <a:off x="1055477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173" name="Legend1" hidden="1">
              <a:extLst>
                <a:ext uri="{FF2B5EF4-FFF2-40B4-BE49-F238E27FC236}">
                  <a16:creationId xmlns:a16="http://schemas.microsoft.com/office/drawing/2014/main" id="{88BB7881-5951-411A-9E2A-170666D63D95}"/>
                </a:ext>
              </a:extLst>
            </p:cNvPr>
            <p:cNvSpPr txBox="1"/>
            <p:nvPr/>
          </p:nvSpPr>
          <p:spPr>
            <a:xfrm>
              <a:off x="1088091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74" name="Legend2" hidden="1">
              <a:extLst>
                <a:ext uri="{FF2B5EF4-FFF2-40B4-BE49-F238E27FC236}">
                  <a16:creationId xmlns:a16="http://schemas.microsoft.com/office/drawing/2014/main" id="{B33FA4DE-E362-4D7C-8F1A-14C0E19AF622}"/>
                </a:ext>
              </a:extLst>
            </p:cNvPr>
            <p:cNvSpPr txBox="1"/>
            <p:nvPr/>
          </p:nvSpPr>
          <p:spPr>
            <a:xfrm>
              <a:off x="1088091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75" name="Legend3" hidden="1">
              <a:extLst>
                <a:ext uri="{FF2B5EF4-FFF2-40B4-BE49-F238E27FC236}">
                  <a16:creationId xmlns:a16="http://schemas.microsoft.com/office/drawing/2014/main" id="{83F87040-3F62-469E-AE51-F3AC279786A2}"/>
                </a:ext>
              </a:extLst>
            </p:cNvPr>
            <p:cNvSpPr txBox="1"/>
            <p:nvPr/>
          </p:nvSpPr>
          <p:spPr>
            <a:xfrm>
              <a:off x="1088091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77" name="Legend4" hidden="1">
              <a:extLst>
                <a:ext uri="{FF2B5EF4-FFF2-40B4-BE49-F238E27FC236}">
                  <a16:creationId xmlns:a16="http://schemas.microsoft.com/office/drawing/2014/main" id="{007725FE-5D4F-4A24-B6A9-26AAD620F013}"/>
                </a:ext>
              </a:extLst>
            </p:cNvPr>
            <p:cNvSpPr txBox="1"/>
            <p:nvPr/>
          </p:nvSpPr>
          <p:spPr>
            <a:xfrm>
              <a:off x="1088091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78" name="Legend5" hidden="1">
              <a:extLst>
                <a:ext uri="{FF2B5EF4-FFF2-40B4-BE49-F238E27FC236}">
                  <a16:creationId xmlns:a16="http://schemas.microsoft.com/office/drawing/2014/main" id="{B5C1F3D8-9AF2-4F11-B3AF-6317CE5A82B2}"/>
                </a:ext>
              </a:extLst>
            </p:cNvPr>
            <p:cNvSpPr txBox="1"/>
            <p:nvPr/>
          </p:nvSpPr>
          <p:spPr>
            <a:xfrm>
              <a:off x="1088091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grpSp>
      <p:grpSp>
        <p:nvGrpSpPr>
          <p:cNvPr id="179" name="LegendLines" hidden="1">
            <a:extLst>
              <a:ext uri="{FF2B5EF4-FFF2-40B4-BE49-F238E27FC236}">
                <a16:creationId xmlns:a16="http://schemas.microsoft.com/office/drawing/2014/main" id="{7E1E32BF-E3D0-451C-8FCF-0B9793E3267C}"/>
              </a:ext>
            </a:extLst>
          </p:cNvPr>
          <p:cNvGrpSpPr/>
          <p:nvPr userDrawn="1"/>
        </p:nvGrpSpPr>
        <p:grpSpPr>
          <a:xfrm>
            <a:off x="10317304" y="3150831"/>
            <a:ext cx="1319960" cy="958286"/>
            <a:chOff x="10162879" y="3243772"/>
            <a:chExt cx="1319960" cy="958286"/>
          </a:xfrm>
        </p:grpSpPr>
        <p:sp>
          <p:nvSpPr>
            <p:cNvPr id="180" name="Legend1" hidden="1">
              <a:extLst>
                <a:ext uri="{FF2B5EF4-FFF2-40B4-BE49-F238E27FC236}">
                  <a16:creationId xmlns:a16="http://schemas.microsoft.com/office/drawing/2014/main" id="{441FD10C-F3ED-4A43-B3C7-45EF4033B6C1}"/>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81" name="Legend2" hidden="1">
              <a:extLst>
                <a:ext uri="{FF2B5EF4-FFF2-40B4-BE49-F238E27FC236}">
                  <a16:creationId xmlns:a16="http://schemas.microsoft.com/office/drawing/2014/main" id="{0F43044A-A826-4A1B-8758-17E2DAB4B285}"/>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82" name="Legend3" hidden="1">
              <a:extLst>
                <a:ext uri="{FF2B5EF4-FFF2-40B4-BE49-F238E27FC236}">
                  <a16:creationId xmlns:a16="http://schemas.microsoft.com/office/drawing/2014/main" id="{799D028B-2311-4C8C-B72B-06D317E0616C}"/>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83" name="LineLegend3" hidden="1">
              <a:extLst>
                <a:ext uri="{FF2B5EF4-FFF2-40B4-BE49-F238E27FC236}">
                  <a16:creationId xmlns:a16="http://schemas.microsoft.com/office/drawing/2014/main" id="{D36A213A-069A-413F-9568-D4A1FEF3F88A}"/>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dirty="0">
                <a:latin typeface="+mn-lt"/>
                <a:ea typeface="+mn-ea"/>
              </a:endParaRPr>
            </a:p>
          </p:txBody>
        </p:sp>
        <p:sp>
          <p:nvSpPr>
            <p:cNvPr id="184" name="LineLegend2" hidden="1">
              <a:extLst>
                <a:ext uri="{FF2B5EF4-FFF2-40B4-BE49-F238E27FC236}">
                  <a16:creationId xmlns:a16="http://schemas.microsoft.com/office/drawing/2014/main" id="{7A950239-03E7-44D2-AF0C-1E301F162B95}"/>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dirty="0">
                <a:latin typeface="+mn-lt"/>
                <a:ea typeface="+mn-ea"/>
              </a:endParaRPr>
            </a:p>
          </p:txBody>
        </p:sp>
        <p:sp>
          <p:nvSpPr>
            <p:cNvPr id="185" name="LineLegend1" hidden="1">
              <a:extLst>
                <a:ext uri="{FF2B5EF4-FFF2-40B4-BE49-F238E27FC236}">
                  <a16:creationId xmlns:a16="http://schemas.microsoft.com/office/drawing/2014/main" id="{F8648364-E244-4CBC-9B3A-8BCF00EB2BB7}"/>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dirty="0">
                <a:latin typeface="+mn-lt"/>
                <a:ea typeface="+mn-ea"/>
              </a:endParaRPr>
            </a:p>
          </p:txBody>
        </p:sp>
      </p:grpSp>
      <p:grpSp>
        <p:nvGrpSpPr>
          <p:cNvPr id="186" name="LegendMoons" hidden="1">
            <a:extLst>
              <a:ext uri="{FF2B5EF4-FFF2-40B4-BE49-F238E27FC236}">
                <a16:creationId xmlns:a16="http://schemas.microsoft.com/office/drawing/2014/main" id="{923D0B33-D565-4D15-935D-35F7D6043E9F}"/>
              </a:ext>
            </a:extLst>
          </p:cNvPr>
          <p:cNvGrpSpPr/>
          <p:nvPr userDrawn="1"/>
        </p:nvGrpSpPr>
        <p:grpSpPr>
          <a:xfrm>
            <a:off x="10684859" y="1146588"/>
            <a:ext cx="948949" cy="1731859"/>
            <a:chOff x="7716535" y="2630582"/>
            <a:chExt cx="948949" cy="1731859"/>
          </a:xfrm>
        </p:grpSpPr>
        <p:sp>
          <p:nvSpPr>
            <p:cNvPr id="187" name="Legend1" hidden="1">
              <a:extLst>
                <a:ext uri="{FF2B5EF4-FFF2-40B4-BE49-F238E27FC236}">
                  <a16:creationId xmlns:a16="http://schemas.microsoft.com/office/drawing/2014/main" id="{0C0578AE-6CFF-414F-A83C-9279A65A34DF}"/>
                </a:ext>
              </a:extLst>
            </p:cNvPr>
            <p:cNvSpPr txBox="1"/>
            <p:nvPr/>
          </p:nvSpPr>
          <p:spPr>
            <a:xfrm>
              <a:off x="8069167" y="26379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88" name="Legend2" hidden="1">
              <a:extLst>
                <a:ext uri="{FF2B5EF4-FFF2-40B4-BE49-F238E27FC236}">
                  <a16:creationId xmlns:a16="http://schemas.microsoft.com/office/drawing/2014/main" id="{EF8D910C-01AC-4AD0-B31C-7130545774EE}"/>
                </a:ext>
              </a:extLst>
            </p:cNvPr>
            <p:cNvSpPr txBox="1"/>
            <p:nvPr/>
          </p:nvSpPr>
          <p:spPr>
            <a:xfrm>
              <a:off x="8069167" y="301340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89" name="Legend3" hidden="1">
              <a:extLst>
                <a:ext uri="{FF2B5EF4-FFF2-40B4-BE49-F238E27FC236}">
                  <a16:creationId xmlns:a16="http://schemas.microsoft.com/office/drawing/2014/main" id="{4683950F-2A12-42F9-81DC-13679D6E67E2}"/>
                </a:ext>
              </a:extLst>
            </p:cNvPr>
            <p:cNvSpPr txBox="1"/>
            <p:nvPr/>
          </p:nvSpPr>
          <p:spPr>
            <a:xfrm>
              <a:off x="8069167" y="3388859"/>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90" name="Legend4" hidden="1">
              <a:extLst>
                <a:ext uri="{FF2B5EF4-FFF2-40B4-BE49-F238E27FC236}">
                  <a16:creationId xmlns:a16="http://schemas.microsoft.com/office/drawing/2014/main" id="{25318E2B-2A13-4089-81AD-A0846D6664A7}"/>
                </a:ext>
              </a:extLst>
            </p:cNvPr>
            <p:cNvSpPr txBox="1"/>
            <p:nvPr/>
          </p:nvSpPr>
          <p:spPr>
            <a:xfrm>
              <a:off x="8069167" y="3764318"/>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91" name="Legend5" hidden="1">
              <a:extLst>
                <a:ext uri="{FF2B5EF4-FFF2-40B4-BE49-F238E27FC236}">
                  <a16:creationId xmlns:a16="http://schemas.microsoft.com/office/drawing/2014/main" id="{9C4044E7-D8DC-49F5-9EB2-123C79226C00}"/>
                </a:ext>
              </a:extLst>
            </p:cNvPr>
            <p:cNvSpPr txBox="1"/>
            <p:nvPr/>
          </p:nvSpPr>
          <p:spPr>
            <a:xfrm>
              <a:off x="8069167" y="4139779"/>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grpSp>
          <p:nvGrpSpPr>
            <p:cNvPr id="192" name="MoonLegend1" hidden="1">
              <a:extLst>
                <a:ext uri="{FF2B5EF4-FFF2-40B4-BE49-F238E27FC236}">
                  <a16:creationId xmlns:a16="http://schemas.microsoft.com/office/drawing/2014/main" id="{08149E62-6382-4CAC-81D5-72C69BA2CCDC}"/>
                </a:ext>
              </a:extLst>
            </p:cNvPr>
            <p:cNvGrpSpPr>
              <a:grpSpLocks noChangeAspect="1"/>
            </p:cNvGrpSpPr>
            <p:nvPr>
              <p:custDataLst>
                <p:tags r:id="rId28"/>
              </p:custDataLst>
            </p:nvPr>
          </p:nvGrpSpPr>
          <p:grpSpPr>
            <a:xfrm>
              <a:off x="7716535" y="2630582"/>
              <a:ext cx="228600" cy="228600"/>
              <a:chOff x="762000" y="1270000"/>
              <a:chExt cx="254000" cy="254000"/>
            </a:xfrm>
          </p:grpSpPr>
          <p:sp>
            <p:nvSpPr>
              <p:cNvPr id="205" name="Oval 204" hidden="1">
                <a:extLst>
                  <a:ext uri="{FF2B5EF4-FFF2-40B4-BE49-F238E27FC236}">
                    <a16:creationId xmlns:a16="http://schemas.microsoft.com/office/drawing/2014/main" id="{AB50018B-3269-4714-94C6-F186EACB96B5}"/>
                  </a:ext>
                </a:extLst>
              </p:cNvPr>
              <p:cNvSpPr/>
              <p:nvPr>
                <p:custDataLst>
                  <p:tags r:id="rId4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06" name="Arc 205" hidden="1">
                <a:extLst>
                  <a:ext uri="{FF2B5EF4-FFF2-40B4-BE49-F238E27FC236}">
                    <a16:creationId xmlns:a16="http://schemas.microsoft.com/office/drawing/2014/main" id="{A8F451CB-5AB4-45E7-A099-8F6BAB8A821E}"/>
                  </a:ext>
                </a:extLst>
              </p:cNvPr>
              <p:cNvSpPr/>
              <p:nvPr>
                <p:custDataLst>
                  <p:tags r:id="rId42"/>
                </p:custDataLst>
              </p:nvPr>
            </p:nvSpPr>
            <p:spPr>
              <a:xfrm>
                <a:off x="762000" y="1270000"/>
                <a:ext cx="254000" cy="254000"/>
              </a:xfrm>
              <a:prstGeom prst="arc">
                <a:avLst>
                  <a:gd name="adj1" fmla="val 16200000"/>
                  <a:gd name="adj2" fmla="val 54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193" name="MoonLegend2" hidden="1">
              <a:extLst>
                <a:ext uri="{FF2B5EF4-FFF2-40B4-BE49-F238E27FC236}">
                  <a16:creationId xmlns:a16="http://schemas.microsoft.com/office/drawing/2014/main" id="{2CA54D44-9CED-43ED-A860-1A08AE63ED60}"/>
                </a:ext>
              </a:extLst>
            </p:cNvPr>
            <p:cNvGrpSpPr>
              <a:grpSpLocks noChangeAspect="1"/>
            </p:cNvGrpSpPr>
            <p:nvPr>
              <p:custDataLst>
                <p:tags r:id="rId29"/>
              </p:custDataLst>
            </p:nvPr>
          </p:nvGrpSpPr>
          <p:grpSpPr>
            <a:xfrm>
              <a:off x="7716535" y="3006395"/>
              <a:ext cx="228600" cy="228600"/>
              <a:chOff x="762000" y="1270000"/>
              <a:chExt cx="254000" cy="254000"/>
            </a:xfrm>
          </p:grpSpPr>
          <p:sp>
            <p:nvSpPr>
              <p:cNvPr id="203" name="Oval 202" hidden="1">
                <a:extLst>
                  <a:ext uri="{FF2B5EF4-FFF2-40B4-BE49-F238E27FC236}">
                    <a16:creationId xmlns:a16="http://schemas.microsoft.com/office/drawing/2014/main" id="{B19FFF23-0030-458C-9A8A-DDADF99254B9}"/>
                  </a:ext>
                </a:extLst>
              </p:cNvPr>
              <p:cNvSpPr/>
              <p:nvPr>
                <p:custDataLst>
                  <p:tags r:id="rId3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04" name="Arc 203" hidden="1">
                <a:extLst>
                  <a:ext uri="{FF2B5EF4-FFF2-40B4-BE49-F238E27FC236}">
                    <a16:creationId xmlns:a16="http://schemas.microsoft.com/office/drawing/2014/main" id="{EDF38496-052E-4D20-95FD-BC1B3A5620BF}"/>
                  </a:ext>
                </a:extLst>
              </p:cNvPr>
              <p:cNvSpPr/>
              <p:nvPr>
                <p:custDataLst>
                  <p:tags r:id="rId40"/>
                </p:custDataLst>
              </p:nvPr>
            </p:nvSpPr>
            <p:spPr>
              <a:xfrm>
                <a:off x="762000" y="1270000"/>
                <a:ext cx="254000" cy="254000"/>
              </a:xfrm>
              <a:prstGeom prst="arc">
                <a:avLst>
                  <a:gd name="adj1" fmla="val 16200000"/>
                  <a:gd name="adj2" fmla="val 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194" name="MoonLegend3" hidden="1">
              <a:extLst>
                <a:ext uri="{FF2B5EF4-FFF2-40B4-BE49-F238E27FC236}">
                  <a16:creationId xmlns:a16="http://schemas.microsoft.com/office/drawing/2014/main" id="{1529FC21-2165-4A9A-85B6-8F09EC4C90BC}"/>
                </a:ext>
              </a:extLst>
            </p:cNvPr>
            <p:cNvGrpSpPr>
              <a:grpSpLocks noChangeAspect="1"/>
            </p:cNvGrpSpPr>
            <p:nvPr>
              <p:custDataLst>
                <p:tags r:id="rId30"/>
              </p:custDataLst>
            </p:nvPr>
          </p:nvGrpSpPr>
          <p:grpSpPr>
            <a:xfrm>
              <a:off x="7716535" y="3382210"/>
              <a:ext cx="228600" cy="228600"/>
              <a:chOff x="762000" y="1270000"/>
              <a:chExt cx="254000" cy="254000"/>
            </a:xfrm>
          </p:grpSpPr>
          <p:sp>
            <p:nvSpPr>
              <p:cNvPr id="201" name="Oval 200" hidden="1">
                <a:extLst>
                  <a:ext uri="{FF2B5EF4-FFF2-40B4-BE49-F238E27FC236}">
                    <a16:creationId xmlns:a16="http://schemas.microsoft.com/office/drawing/2014/main" id="{438ADCC5-D21F-40EE-B0C9-C316A55EF9C4}"/>
                  </a:ext>
                </a:extLst>
              </p:cNvPr>
              <p:cNvSpPr/>
              <p:nvPr>
                <p:custDataLst>
                  <p:tags r:id="rId3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02" name="Arc 201" hidden="1">
                <a:extLst>
                  <a:ext uri="{FF2B5EF4-FFF2-40B4-BE49-F238E27FC236}">
                    <a16:creationId xmlns:a16="http://schemas.microsoft.com/office/drawing/2014/main" id="{BEE7F321-2B61-4111-AA88-7064DA779ADA}"/>
                  </a:ext>
                </a:extLst>
              </p:cNvPr>
              <p:cNvSpPr/>
              <p:nvPr>
                <p:custDataLst>
                  <p:tags r:id="rId38"/>
                </p:custDataLst>
              </p:nvPr>
            </p:nvSpPr>
            <p:spPr>
              <a:xfrm>
                <a:off x="762000" y="1270000"/>
                <a:ext cx="254000" cy="254000"/>
              </a:xfrm>
              <a:prstGeom prst="arc">
                <a:avLst>
                  <a:gd name="adj1" fmla="val 16200000"/>
                  <a:gd name="adj2" fmla="val 54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195" name="MoonLegend4" hidden="1">
              <a:extLst>
                <a:ext uri="{FF2B5EF4-FFF2-40B4-BE49-F238E27FC236}">
                  <a16:creationId xmlns:a16="http://schemas.microsoft.com/office/drawing/2014/main" id="{2D437AEC-9FF2-4CF3-90DB-90E5379FEC77}"/>
                </a:ext>
              </a:extLst>
            </p:cNvPr>
            <p:cNvGrpSpPr>
              <a:grpSpLocks noChangeAspect="1"/>
            </p:cNvGrpSpPr>
            <p:nvPr>
              <p:custDataLst>
                <p:tags r:id="rId31"/>
              </p:custDataLst>
            </p:nvPr>
          </p:nvGrpSpPr>
          <p:grpSpPr>
            <a:xfrm>
              <a:off x="7716535" y="3758025"/>
              <a:ext cx="228600" cy="228600"/>
              <a:chOff x="762000" y="1270000"/>
              <a:chExt cx="254000" cy="254000"/>
            </a:xfrm>
          </p:grpSpPr>
          <p:sp>
            <p:nvSpPr>
              <p:cNvPr id="199" name="Oval 198" hidden="1">
                <a:extLst>
                  <a:ext uri="{FF2B5EF4-FFF2-40B4-BE49-F238E27FC236}">
                    <a16:creationId xmlns:a16="http://schemas.microsoft.com/office/drawing/2014/main" id="{DE654694-BDE1-4DBC-A8D2-BAF0B96A9CB0}"/>
                  </a:ext>
                </a:extLst>
              </p:cNvPr>
              <p:cNvSpPr/>
              <p:nvPr>
                <p:custDataLst>
                  <p:tags r:id="rId3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00" name="Arc 199" hidden="1">
                <a:extLst>
                  <a:ext uri="{FF2B5EF4-FFF2-40B4-BE49-F238E27FC236}">
                    <a16:creationId xmlns:a16="http://schemas.microsoft.com/office/drawing/2014/main" id="{156F5AB3-E5AB-45B8-898A-76D746F9ACFA}"/>
                  </a:ext>
                </a:extLst>
              </p:cNvPr>
              <p:cNvSpPr/>
              <p:nvPr>
                <p:custDataLst>
                  <p:tags r:id="rId36"/>
                </p:custDataLst>
              </p:nvPr>
            </p:nvSpPr>
            <p:spPr>
              <a:xfrm>
                <a:off x="762000" y="1270000"/>
                <a:ext cx="254000" cy="254000"/>
              </a:xfrm>
              <a:prstGeom prst="arc">
                <a:avLst>
                  <a:gd name="adj1" fmla="val 16200000"/>
                  <a:gd name="adj2" fmla="val 108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196" name="MoonLegend5" hidden="1">
              <a:extLst>
                <a:ext uri="{FF2B5EF4-FFF2-40B4-BE49-F238E27FC236}">
                  <a16:creationId xmlns:a16="http://schemas.microsoft.com/office/drawing/2014/main" id="{4A4332F8-2C50-4787-805E-0B1D6DED0A21}"/>
                </a:ext>
              </a:extLst>
            </p:cNvPr>
            <p:cNvGrpSpPr>
              <a:grpSpLocks noChangeAspect="1"/>
            </p:cNvGrpSpPr>
            <p:nvPr>
              <p:custDataLst>
                <p:tags r:id="rId32"/>
              </p:custDataLst>
            </p:nvPr>
          </p:nvGrpSpPr>
          <p:grpSpPr>
            <a:xfrm>
              <a:off x="7716535" y="4133841"/>
              <a:ext cx="228600" cy="228600"/>
              <a:chOff x="762000" y="1270000"/>
              <a:chExt cx="254000" cy="254000"/>
            </a:xfrm>
          </p:grpSpPr>
          <p:sp>
            <p:nvSpPr>
              <p:cNvPr id="197" name="Oval 196" hidden="1">
                <a:extLst>
                  <a:ext uri="{FF2B5EF4-FFF2-40B4-BE49-F238E27FC236}">
                    <a16:creationId xmlns:a16="http://schemas.microsoft.com/office/drawing/2014/main" id="{F43EDF8F-E4D7-4DFC-91B0-3A3B08AB837D}"/>
                  </a:ext>
                </a:extLst>
              </p:cNvPr>
              <p:cNvSpPr/>
              <p:nvPr>
                <p:custDataLst>
                  <p:tags r:id="rId3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98" name="Arc 197" hidden="1">
                <a:extLst>
                  <a:ext uri="{FF2B5EF4-FFF2-40B4-BE49-F238E27FC236}">
                    <a16:creationId xmlns:a16="http://schemas.microsoft.com/office/drawing/2014/main" id="{D9E4A220-FE09-4C25-8289-C49923E1008C}"/>
                  </a:ext>
                </a:extLst>
              </p:cNvPr>
              <p:cNvSpPr/>
              <p:nvPr>
                <p:custDataLst>
                  <p:tags r:id="rId34"/>
                </p:custDataLst>
              </p:nvPr>
            </p:nvSpPr>
            <p:spPr>
              <a:xfrm>
                <a:off x="762000" y="1270000"/>
                <a:ext cx="254000" cy="254000"/>
              </a:xfrm>
              <a:prstGeom prst="arc">
                <a:avLst>
                  <a:gd name="adj1" fmla="val 16200000"/>
                  <a:gd name="adj2" fmla="val 162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pic>
        <p:nvPicPr>
          <p:cNvPr id="146" name="Picture 145">
            <a:extLst>
              <a:ext uri="{FF2B5EF4-FFF2-40B4-BE49-F238E27FC236}">
                <a16:creationId xmlns:a16="http://schemas.microsoft.com/office/drawing/2014/main" id="{45CDEB51-A680-49A7-9811-0A552E3E4A0E}"/>
              </a:ext>
            </a:extLst>
          </p:cNvPr>
          <p:cNvPicPr>
            <a:picLocks noChangeAspect="1"/>
          </p:cNvPicPr>
          <p:nvPr userDrawn="1"/>
        </p:nvPicPr>
        <p:blipFill>
          <a:blip r:embed="rId45" cstate="email">
            <a:extLst>
              <a:ext uri="{BEBA8EAE-BF5A-486C-A8C5-ECC9F3942E4B}">
                <a14:imgProps xmlns:a14="http://schemas.microsoft.com/office/drawing/2010/main">
                  <a14:imgLayer r:embed="rId46">
                    <a14:imgEffect>
                      <a14:brightnessContrast bright="100000"/>
                    </a14:imgEffect>
                  </a14:imgLayer>
                </a14:imgProps>
              </a:ext>
              <a:ext uri="{28A0092B-C50C-407E-A947-70E740481C1C}">
                <a14:useLocalDpi xmlns:a14="http://schemas.microsoft.com/office/drawing/2010/main"/>
              </a:ext>
            </a:extLst>
          </a:blip>
          <a:stretch>
            <a:fillRect/>
          </a:stretch>
        </p:blipFill>
        <p:spPr bwMode="ltGray">
          <a:xfrm>
            <a:off x="10333971" y="6427373"/>
            <a:ext cx="1080178" cy="231466"/>
          </a:xfrm>
          <a:prstGeom prst="rect">
            <a:avLst/>
          </a:prstGeom>
        </p:spPr>
      </p:pic>
    </p:spTree>
    <p:extLst>
      <p:ext uri="{BB962C8B-B14F-4D97-AF65-F5344CB8AC3E}">
        <p14:creationId xmlns:p14="http://schemas.microsoft.com/office/powerpoint/2010/main" val="297810190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4032"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 id="2147483727" r:id="rId19"/>
    <p:sldLayoutId id="2147483728" r:id="rId20"/>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40B17A4-151A-442A-85BB-61D97FD47CDC}"/>
              </a:ext>
            </a:extLst>
          </p:cNvPr>
          <p:cNvGraphicFramePr>
            <a:graphicFrameLocks noChangeAspect="1"/>
          </p:cNvGraphicFramePr>
          <p:nvPr>
            <p:custDataLst>
              <p:tags r:id="rId22"/>
            </p:custDataLst>
            <p:extLst>
              <p:ext uri="{D42A27DB-BD31-4B8C-83A1-F6EECF244321}">
                <p14:modId xmlns:p14="http://schemas.microsoft.com/office/powerpoint/2010/main" val="38352501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3" imgW="592" imgH="591" progId="TCLayout.ActiveDocument.1">
                  <p:embed/>
                </p:oleObj>
              </mc:Choice>
              <mc:Fallback>
                <p:oleObj name="think-cell Slide" r:id="rId43" imgW="592" imgH="591" progId="TCLayout.ActiveDocument.1">
                  <p:embed/>
                  <p:pic>
                    <p:nvPicPr>
                      <p:cNvPr id="3" name="Object 2" hidden="1">
                        <a:extLst>
                          <a:ext uri="{FF2B5EF4-FFF2-40B4-BE49-F238E27FC236}">
                            <a16:creationId xmlns:a16="http://schemas.microsoft.com/office/drawing/2014/main" id="{740B17A4-151A-442A-85BB-61D97FD47CDC}"/>
                          </a:ext>
                        </a:extLst>
                      </p:cNvPr>
                      <p:cNvPicPr/>
                      <p:nvPr/>
                    </p:nvPicPr>
                    <p:blipFill>
                      <a:blip r:embed="rId44"/>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B3399E7-290D-4CE6-AA08-2DA0CF307E1C}"/>
              </a:ext>
            </a:extLst>
          </p:cNvPr>
          <p:cNvSpPr/>
          <p:nvPr>
            <p:custDataLst>
              <p:tags r:id="rId23"/>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53" name="2. Slide Title">
            <a:extLst>
              <a:ext uri="{FF2B5EF4-FFF2-40B4-BE49-F238E27FC236}">
                <a16:creationId xmlns:a16="http://schemas.microsoft.com/office/drawing/2014/main" id="{7C8D601E-A2E1-4979-AE83-B694B9829662}"/>
              </a:ext>
            </a:extLst>
          </p:cNvPr>
          <p:cNvSpPr>
            <a:spLocks noGrp="1"/>
          </p:cNvSpPr>
          <p:nvPr>
            <p:ph type="title"/>
            <p:custDataLst>
              <p:tags r:id="rId24"/>
            </p:custDataLst>
          </p:nvPr>
        </p:nvSpPr>
        <p:spPr>
          <a:xfrm>
            <a:off x="554736" y="172212"/>
            <a:ext cx="11082528" cy="731520"/>
          </a:xfrm>
          <a:prstGeom prst="rect">
            <a:avLst/>
          </a:prstGeom>
        </p:spPr>
        <p:txBody>
          <a:bodyPr vert="horz" wrap="square" lIns="0" tIns="0" rIns="0" bIns="0" rtlCol="0" anchor="b" anchorCtr="0">
            <a:noAutofit/>
          </a:bodyPr>
          <a:lstStyle/>
          <a:p>
            <a:pPr lvl="0"/>
            <a:r>
              <a:rPr lang="en-US"/>
              <a:t>Click to edit Master title style</a:t>
            </a:r>
          </a:p>
        </p:txBody>
      </p:sp>
      <p:grpSp>
        <p:nvGrpSpPr>
          <p:cNvPr id="55" name="Grid" hidden="1">
            <a:extLst>
              <a:ext uri="{FF2B5EF4-FFF2-40B4-BE49-F238E27FC236}">
                <a16:creationId xmlns:a16="http://schemas.microsoft.com/office/drawing/2014/main" id="{DEFB2FD9-7CD8-4FAE-9553-EBB1883173D8}"/>
              </a:ext>
            </a:extLst>
          </p:cNvPr>
          <p:cNvGrpSpPr/>
          <p:nvPr>
            <p:custDataLst>
              <p:tags r:id="rId25"/>
            </p:custDataLst>
          </p:nvPr>
        </p:nvGrpSpPr>
        <p:grpSpPr>
          <a:xfrm>
            <a:off x="1524" y="0"/>
            <a:ext cx="12190476" cy="6858000"/>
            <a:chOff x="0" y="0"/>
            <a:chExt cx="12190476" cy="6858000"/>
          </a:xfrm>
        </p:grpSpPr>
        <p:sp>
          <p:nvSpPr>
            <p:cNvPr id="56" name="slide margin">
              <a:extLst>
                <a:ext uri="{FF2B5EF4-FFF2-40B4-BE49-F238E27FC236}">
                  <a16:creationId xmlns:a16="http://schemas.microsoft.com/office/drawing/2014/main" id="{38DD344F-AD20-46A3-A11B-2D82C3344FEC}"/>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US" dirty="0">
                <a:solidFill>
                  <a:schemeClr val="tx1"/>
                </a:solidFill>
                <a:latin typeface="+mn-lt"/>
              </a:endParaRPr>
            </a:p>
          </p:txBody>
        </p:sp>
        <p:cxnSp>
          <p:nvCxnSpPr>
            <p:cNvPr id="57" name="Straight Connector 56">
              <a:extLst>
                <a:ext uri="{FF2B5EF4-FFF2-40B4-BE49-F238E27FC236}">
                  <a16:creationId xmlns:a16="http://schemas.microsoft.com/office/drawing/2014/main" id="{6C7601CF-5E5B-457D-847F-427610DA2FB7}"/>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31F3C21-0066-454F-858F-CF8DE7C15746}"/>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62C2F96-141D-4584-8AFC-7B03AC967AD5}"/>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FFAB406-01C7-4D16-B756-95AABF69356F}"/>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C0947A7-511E-40BC-89AC-7FB57EB8253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E13BF7D-FE79-4AD9-BD1E-86E33F888F0B}"/>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9CD20B4-6A15-49A2-A59E-FCCFB641E09C}"/>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8C9107F-AE78-4984-826C-0B2406DAF134}"/>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34F056F-D81A-4196-9B3A-AE8FD5591CB2}"/>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4C1E84A-C73C-43D4-BA3C-8DBC74530EF8}"/>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BE85AE8D-58C3-4AA0-B6F0-E5B277CA7900}"/>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7C36F9C0-4B83-4C02-9FB8-FE87C7414EE2}"/>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69" name="Freeform: Shape 68">
              <a:extLst>
                <a:ext uri="{FF2B5EF4-FFF2-40B4-BE49-F238E27FC236}">
                  <a16:creationId xmlns:a16="http://schemas.microsoft.com/office/drawing/2014/main" id="{33B3485C-D98D-4843-9430-BAB5037871BA}"/>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0" name="Freeform: Shape 69">
              <a:extLst>
                <a:ext uri="{FF2B5EF4-FFF2-40B4-BE49-F238E27FC236}">
                  <a16:creationId xmlns:a16="http://schemas.microsoft.com/office/drawing/2014/main" id="{D4711F5E-C124-4817-92AB-CA50490512E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1" name="Freeform: Shape 70">
              <a:extLst>
                <a:ext uri="{FF2B5EF4-FFF2-40B4-BE49-F238E27FC236}">
                  <a16:creationId xmlns:a16="http://schemas.microsoft.com/office/drawing/2014/main" id="{287B4A93-F9FF-464C-9429-7F0508C752D8}"/>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2" name="Freeform: Shape 71">
              <a:extLst>
                <a:ext uri="{FF2B5EF4-FFF2-40B4-BE49-F238E27FC236}">
                  <a16:creationId xmlns:a16="http://schemas.microsoft.com/office/drawing/2014/main" id="{F30BD8E3-A9FF-4CAF-AFCE-78BAF967AB1A}"/>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3" name="Freeform: Shape 72">
              <a:extLst>
                <a:ext uri="{FF2B5EF4-FFF2-40B4-BE49-F238E27FC236}">
                  <a16:creationId xmlns:a16="http://schemas.microsoft.com/office/drawing/2014/main" id="{68DFD3D7-8227-4BAE-92E3-7A8D1D9D120B}"/>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4" name="Freeform: Shape 73">
              <a:extLst>
                <a:ext uri="{FF2B5EF4-FFF2-40B4-BE49-F238E27FC236}">
                  <a16:creationId xmlns:a16="http://schemas.microsoft.com/office/drawing/2014/main" id="{B1BDBD63-521E-429E-88F1-146A189AC445}"/>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5" name="Freeform: Shape 74">
              <a:extLst>
                <a:ext uri="{FF2B5EF4-FFF2-40B4-BE49-F238E27FC236}">
                  <a16:creationId xmlns:a16="http://schemas.microsoft.com/office/drawing/2014/main" id="{A0B0088A-AB05-469E-9D5A-008850E9B532}"/>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6" name="Freeform: Shape 75">
              <a:extLst>
                <a:ext uri="{FF2B5EF4-FFF2-40B4-BE49-F238E27FC236}">
                  <a16:creationId xmlns:a16="http://schemas.microsoft.com/office/drawing/2014/main" id="{19BCFA35-14ED-4686-918B-E003CB0183E0}"/>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7" name="Freeform: Shape 76">
              <a:extLst>
                <a:ext uri="{FF2B5EF4-FFF2-40B4-BE49-F238E27FC236}">
                  <a16:creationId xmlns:a16="http://schemas.microsoft.com/office/drawing/2014/main" id="{32C9479A-9B75-4DAD-BD6F-ACA06F40053D}"/>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8" name="Freeform: Shape 77">
              <a:extLst>
                <a:ext uri="{FF2B5EF4-FFF2-40B4-BE49-F238E27FC236}">
                  <a16:creationId xmlns:a16="http://schemas.microsoft.com/office/drawing/2014/main" id="{0E502045-AFEE-46BD-82EF-7FDCA210A972}"/>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9" name="Freeform: Shape 78">
              <a:extLst>
                <a:ext uri="{FF2B5EF4-FFF2-40B4-BE49-F238E27FC236}">
                  <a16:creationId xmlns:a16="http://schemas.microsoft.com/office/drawing/2014/main" id="{8331B978-23AB-4D1C-BDEB-D3F9BEDAA2DB}"/>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0" name="Freeform: Shape 79">
              <a:extLst>
                <a:ext uri="{FF2B5EF4-FFF2-40B4-BE49-F238E27FC236}">
                  <a16:creationId xmlns:a16="http://schemas.microsoft.com/office/drawing/2014/main" id="{B5C2958A-8756-4F5D-9D2E-8609AF3FE7F3}"/>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1" name="Freeform: Shape 80">
              <a:extLst>
                <a:ext uri="{FF2B5EF4-FFF2-40B4-BE49-F238E27FC236}">
                  <a16:creationId xmlns:a16="http://schemas.microsoft.com/office/drawing/2014/main" id="{405E51A7-0B73-4EDC-8853-4C4885C3CD12}"/>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2" name="Freeform: Shape 81">
              <a:extLst>
                <a:ext uri="{FF2B5EF4-FFF2-40B4-BE49-F238E27FC236}">
                  <a16:creationId xmlns:a16="http://schemas.microsoft.com/office/drawing/2014/main" id="{A655BB02-C70B-4783-95E3-349A9749DE81}"/>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3" name="Freeform: Shape 82">
              <a:extLst>
                <a:ext uri="{FF2B5EF4-FFF2-40B4-BE49-F238E27FC236}">
                  <a16:creationId xmlns:a16="http://schemas.microsoft.com/office/drawing/2014/main" id="{BF414889-E577-40C3-8CDF-DA20200FC4BB}"/>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4" name="Freeform: Shape 83">
              <a:extLst>
                <a:ext uri="{FF2B5EF4-FFF2-40B4-BE49-F238E27FC236}">
                  <a16:creationId xmlns:a16="http://schemas.microsoft.com/office/drawing/2014/main" id="{10578B73-0DC8-40FE-8A21-280C0818D286}"/>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5" name="Freeform: Shape 84">
              <a:extLst>
                <a:ext uri="{FF2B5EF4-FFF2-40B4-BE49-F238E27FC236}">
                  <a16:creationId xmlns:a16="http://schemas.microsoft.com/office/drawing/2014/main" id="{2A3EAB8C-6F2A-4487-A2BB-0984642F92BD}"/>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6" name="Freeform: Shape 85">
              <a:extLst>
                <a:ext uri="{FF2B5EF4-FFF2-40B4-BE49-F238E27FC236}">
                  <a16:creationId xmlns:a16="http://schemas.microsoft.com/office/drawing/2014/main" id="{07D70175-6613-45BC-AF43-015C72F13A7B}"/>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7" name="Freeform: Shape 86">
              <a:extLst>
                <a:ext uri="{FF2B5EF4-FFF2-40B4-BE49-F238E27FC236}">
                  <a16:creationId xmlns:a16="http://schemas.microsoft.com/office/drawing/2014/main" id="{9B942F25-6CDB-4981-97B7-D7BDEBE5ADF5}"/>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8" name="Freeform: Shape 87">
              <a:extLst>
                <a:ext uri="{FF2B5EF4-FFF2-40B4-BE49-F238E27FC236}">
                  <a16:creationId xmlns:a16="http://schemas.microsoft.com/office/drawing/2014/main" id="{01315AFB-F00B-4517-B2CA-2588A030EFF4}"/>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9" name="Freeform: Shape 88">
              <a:extLst>
                <a:ext uri="{FF2B5EF4-FFF2-40B4-BE49-F238E27FC236}">
                  <a16:creationId xmlns:a16="http://schemas.microsoft.com/office/drawing/2014/main" id="{F2EAC9B8-160B-4F7F-8029-F358F771D704}"/>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0" name="Freeform: Shape 89">
              <a:extLst>
                <a:ext uri="{FF2B5EF4-FFF2-40B4-BE49-F238E27FC236}">
                  <a16:creationId xmlns:a16="http://schemas.microsoft.com/office/drawing/2014/main" id="{42671AAA-F5BF-4B8E-9B20-12F8E97A3021}"/>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1" name="Freeform: Shape 90">
              <a:extLst>
                <a:ext uri="{FF2B5EF4-FFF2-40B4-BE49-F238E27FC236}">
                  <a16:creationId xmlns:a16="http://schemas.microsoft.com/office/drawing/2014/main" id="{23FB4F88-2E32-42AF-931D-73EEE391186B}"/>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2" name="Freeform: Shape 91">
              <a:extLst>
                <a:ext uri="{FF2B5EF4-FFF2-40B4-BE49-F238E27FC236}">
                  <a16:creationId xmlns:a16="http://schemas.microsoft.com/office/drawing/2014/main" id="{E4A1769F-CE92-4633-87B1-DDCB8F121456}"/>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3" name="Freeform: Shape 92">
              <a:extLst>
                <a:ext uri="{FF2B5EF4-FFF2-40B4-BE49-F238E27FC236}">
                  <a16:creationId xmlns:a16="http://schemas.microsoft.com/office/drawing/2014/main" id="{4B597847-9D21-4E79-A3C1-CD09A72ED17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cxnSp>
          <p:nvCxnSpPr>
            <p:cNvPr id="94" name="Straight Connector 93">
              <a:extLst>
                <a:ext uri="{FF2B5EF4-FFF2-40B4-BE49-F238E27FC236}">
                  <a16:creationId xmlns:a16="http://schemas.microsoft.com/office/drawing/2014/main" id="{A4475F4C-A18C-4D1A-BA57-171FB0889ED5}"/>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CB668352-A3AB-4B2E-9A58-3447022124C4}"/>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7FB43971-E513-473C-A51D-9EE94E61083C}"/>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45DF1BF3-81AD-4891-9BB0-2F7A0C9D4E46}"/>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00BDB8E3-D6DD-4760-8A19-73C078A70F87}"/>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CF12D775-122F-40DE-9D53-9EE07EEAA8F5}"/>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AD2CAD56-BA05-4C75-8034-7BE3F452236F}"/>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790E0245-1DD4-47DE-874E-81EEEC5BC8F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1CFFCCA0-3335-4A1D-ABE0-05033DB06A2E}"/>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F4D72CB9-C1AD-44DE-9701-7AC2B6FF96CE}"/>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889B3321-C5E9-4805-BC66-EA0432C4C15B}"/>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ACEEB3E-3F13-47FD-9363-059ECF85CA24}"/>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373AB56B-1DBC-4E4B-A722-E8BD0ECD1B41}"/>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7406E6C7-24A3-4B83-8726-B30607709EF5}"/>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ABF470C1-8F17-46A7-9CF6-68959FCC27C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BDFB440D-CD6D-4896-879A-A739507A9DA0}"/>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213BC5EF-1845-45CB-A034-F5C2FECB524D}"/>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52206814-DAB9-4959-9312-D81139D2AED1}"/>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863072DF-59FF-4A0A-BAA0-5A11E1D2E4E3}"/>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8A4BE5F7-9CDA-49D9-BFEC-F2B196770FC3}"/>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CC5C0C16-0A28-498B-9C6F-5032271897D0}"/>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91131945-8EE6-4545-BF8A-AF353687BEB3}"/>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75DD299-052D-4F8E-A9FE-D093F95B0FF2}"/>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58EBC29A-6A7B-40D5-897C-5DEEBEE6A4B2}"/>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C66B5FDD-F1EC-4F2C-B392-BC178AD8DA90}"/>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D93E83BE-872E-48AC-9FFE-A9F5597742DF}"/>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D9D1C528-2748-4906-ABB1-D32D60EC43E0}"/>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982271F-16E6-4B46-8B36-C850AA36014C}"/>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8A678F6B-D7A6-4C5F-A60A-68F375965733}"/>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B1F16AAE-3D56-49D9-B1F8-CF0D668C4625}"/>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46BA71-43F2-4516-96BC-46C1F7150D1F}"/>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6B2820DA-E0D5-407B-9227-F00335F2855C}"/>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A6A61357-206A-4A6B-82AD-45174279B301}"/>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6FD4E7D7-1920-4CDF-8C8E-2C8843C3234E}"/>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B6B52954-99B2-4CA1-BC58-BC2CE3144C2E}"/>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58B8F17-F2CF-4C8B-9384-4763AEB46266}"/>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BF4D57F3-3690-4C8F-9DD3-6514140E8449}"/>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F1248E6-58FC-4800-A342-F266640388C0}"/>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9B8011EA-A67B-4792-899C-6F30861FB41B}"/>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4E187538-C1B6-4AB3-9E92-1CBE573E39EA}"/>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F725F436-5B17-4F6D-B174-9FD6324175C9}"/>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3DD99996-2943-48E4-B56E-D3F05FDFEC4F}"/>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E8B8D663-5E52-4EA2-8D3F-41F6121FAE3C}"/>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11F6EC2A-C5C1-4266-92CE-81F84B827556}"/>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1" name="main body box">
              <a:extLst>
                <a:ext uri="{FF2B5EF4-FFF2-40B4-BE49-F238E27FC236}">
                  <a16:creationId xmlns:a16="http://schemas.microsoft.com/office/drawing/2014/main" id="{B218B8DC-43D2-4BF0-8019-414A6C978B5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pPr rtl="0"/>
              <a:endParaRPr lang="en-US" sz="1323" dirty="0">
                <a:solidFill>
                  <a:schemeClr val="tx1"/>
                </a:solidFill>
                <a:latin typeface="+mn-lt"/>
              </a:endParaRPr>
            </a:p>
          </p:txBody>
        </p:sp>
        <p:cxnSp>
          <p:nvCxnSpPr>
            <p:cNvPr id="142" name="Straight Connector 141">
              <a:extLst>
                <a:ext uri="{FF2B5EF4-FFF2-40B4-BE49-F238E27FC236}">
                  <a16:creationId xmlns:a16="http://schemas.microsoft.com/office/drawing/2014/main" id="{F8A6CBCB-2578-43F1-B7A4-69F595E6E013}"/>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3" name="Straight Connector 142">
              <a:extLst>
                <a:ext uri="{FF2B5EF4-FFF2-40B4-BE49-F238E27FC236}">
                  <a16:creationId xmlns:a16="http://schemas.microsoft.com/office/drawing/2014/main" id="{62E19C48-49CD-490C-82AF-6A807F4A91F8}"/>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145" name="4. Footnote" hidden="1">
            <a:extLst>
              <a:ext uri="{FF2B5EF4-FFF2-40B4-BE49-F238E27FC236}">
                <a16:creationId xmlns:a16="http://schemas.microsoft.com/office/drawing/2014/main" id="{56E3DC21-21DB-42FE-8721-1BC0E89F13AE}"/>
              </a:ext>
            </a:extLst>
          </p:cNvPr>
          <p:cNvSpPr txBox="1"/>
          <p:nvPr>
            <p:custDataLst>
              <p:tags r:id="rId26"/>
            </p:custDataLst>
          </p:nvPr>
        </p:nvSpPr>
        <p:spPr>
          <a:xfrm>
            <a:off x="553972" y="6278400"/>
            <a:ext cx="7278624"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dirty="0"/>
              <a:t>Footnotes</a:t>
            </a:r>
          </a:p>
        </p:txBody>
      </p:sp>
      <p:sp>
        <p:nvSpPr>
          <p:cNvPr id="176" name="Sticker" hidden="1">
            <a:extLst>
              <a:ext uri="{FF2B5EF4-FFF2-40B4-BE49-F238E27FC236}">
                <a16:creationId xmlns:a16="http://schemas.microsoft.com/office/drawing/2014/main" id="{F05F3D84-B1F2-4969-91DD-7BB0F78A4159}"/>
              </a:ext>
            </a:extLst>
          </p:cNvPr>
          <p:cNvSpPr txBox="1"/>
          <p:nvPr/>
        </p:nvSpPr>
        <p:spPr>
          <a:xfrm>
            <a:off x="554736" y="1289273"/>
            <a:ext cx="403957"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dirty="0"/>
              <a:t>STICKER</a:t>
            </a:r>
          </a:p>
        </p:txBody>
      </p:sp>
      <p:sp>
        <p:nvSpPr>
          <p:cNvPr id="207" name="ACET" hidden="1">
            <a:extLst>
              <a:ext uri="{FF2B5EF4-FFF2-40B4-BE49-F238E27FC236}">
                <a16:creationId xmlns:a16="http://schemas.microsoft.com/office/drawing/2014/main" id="{9C1AB688-8E46-4BED-871D-3FE073C183F2}"/>
              </a:ext>
            </a:extLst>
          </p:cNvPr>
          <p:cNvSpPr txBox="1"/>
          <p:nvPr>
            <p:custDataLst>
              <p:tags r:id="rId27"/>
            </p:custDataLst>
          </p:nvPr>
        </p:nvSpPr>
        <p:spPr>
          <a:xfrm>
            <a:off x="5987738" y="2170800"/>
            <a:ext cx="3049253" cy="461665"/>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Above Chart Exhibit Title</a:t>
            </a:r>
            <a:br>
              <a:rPr lang="en-US" dirty="0"/>
            </a:br>
            <a:r>
              <a:rPr lang="en-US" sz="1400" b="0" dirty="0"/>
              <a:t>Unit of Measure</a:t>
            </a:r>
          </a:p>
        </p:txBody>
      </p:sp>
      <p:sp>
        <p:nvSpPr>
          <p:cNvPr id="4" name="Text Placeholder 3">
            <a:extLst>
              <a:ext uri="{FF2B5EF4-FFF2-40B4-BE49-F238E27FC236}">
                <a16:creationId xmlns:a16="http://schemas.microsoft.com/office/drawing/2014/main" id="{AEA8BC65-10CC-4404-9B17-2797DDA47747}"/>
              </a:ext>
            </a:extLst>
          </p:cNvPr>
          <p:cNvSpPr>
            <a:spLocks noGrp="1"/>
          </p:cNvSpPr>
          <p:nvPr>
            <p:ph type="body" idx="1"/>
          </p:nvPr>
        </p:nvSpPr>
        <p:spPr>
          <a:xfrm>
            <a:off x="554736" y="2170800"/>
            <a:ext cx="2917658" cy="138499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44" name="LegendBoxes" hidden="1">
            <a:extLst>
              <a:ext uri="{FF2B5EF4-FFF2-40B4-BE49-F238E27FC236}">
                <a16:creationId xmlns:a16="http://schemas.microsoft.com/office/drawing/2014/main" id="{CCCE0934-0BAB-48F5-9E3D-1306C56899FE}"/>
              </a:ext>
            </a:extLst>
          </p:cNvPr>
          <p:cNvGrpSpPr/>
          <p:nvPr/>
        </p:nvGrpSpPr>
        <p:grpSpPr>
          <a:xfrm>
            <a:off x="10714801" y="4381500"/>
            <a:ext cx="922463" cy="1717282"/>
            <a:chOff x="10554770" y="4322824"/>
            <a:chExt cx="922463" cy="1717282"/>
          </a:xfrm>
        </p:grpSpPr>
        <p:sp>
          <p:nvSpPr>
            <p:cNvPr id="168" name="RectangleLegend1" hidden="1">
              <a:extLst>
                <a:ext uri="{FF2B5EF4-FFF2-40B4-BE49-F238E27FC236}">
                  <a16:creationId xmlns:a16="http://schemas.microsoft.com/office/drawing/2014/main" id="{4873DD92-7131-4750-AEA5-5B3444AA7FAD}"/>
                </a:ext>
              </a:extLst>
            </p:cNvPr>
            <p:cNvSpPr/>
            <p:nvPr/>
          </p:nvSpPr>
          <p:spPr>
            <a:xfrm>
              <a:off x="1055477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169" name="RectangleLegend2" hidden="1">
              <a:extLst>
                <a:ext uri="{FF2B5EF4-FFF2-40B4-BE49-F238E27FC236}">
                  <a16:creationId xmlns:a16="http://schemas.microsoft.com/office/drawing/2014/main" id="{F00B8FF2-B526-4663-B039-291B26CFBA02}"/>
                </a:ext>
              </a:extLst>
            </p:cNvPr>
            <p:cNvSpPr/>
            <p:nvPr/>
          </p:nvSpPr>
          <p:spPr>
            <a:xfrm>
              <a:off x="1055477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170" name="RectangleLegend3" hidden="1">
              <a:extLst>
                <a:ext uri="{FF2B5EF4-FFF2-40B4-BE49-F238E27FC236}">
                  <a16:creationId xmlns:a16="http://schemas.microsoft.com/office/drawing/2014/main" id="{6C53C48E-65C0-4A0B-845F-4429D256DFFE}"/>
                </a:ext>
              </a:extLst>
            </p:cNvPr>
            <p:cNvSpPr/>
            <p:nvPr/>
          </p:nvSpPr>
          <p:spPr>
            <a:xfrm>
              <a:off x="1055477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171" name="RectangleLegend4" hidden="1">
              <a:extLst>
                <a:ext uri="{FF2B5EF4-FFF2-40B4-BE49-F238E27FC236}">
                  <a16:creationId xmlns:a16="http://schemas.microsoft.com/office/drawing/2014/main" id="{AC2725AE-E09F-4C89-94E3-7E064EABA1BA}"/>
                </a:ext>
              </a:extLst>
            </p:cNvPr>
            <p:cNvSpPr/>
            <p:nvPr/>
          </p:nvSpPr>
          <p:spPr>
            <a:xfrm>
              <a:off x="1055477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172" name="RectangleLegend5" hidden="1">
              <a:extLst>
                <a:ext uri="{FF2B5EF4-FFF2-40B4-BE49-F238E27FC236}">
                  <a16:creationId xmlns:a16="http://schemas.microsoft.com/office/drawing/2014/main" id="{1A989F94-8CDA-4199-8EE4-84B2DFACBECC}"/>
                </a:ext>
              </a:extLst>
            </p:cNvPr>
            <p:cNvSpPr/>
            <p:nvPr/>
          </p:nvSpPr>
          <p:spPr>
            <a:xfrm>
              <a:off x="1055477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173" name="Legend1" hidden="1">
              <a:extLst>
                <a:ext uri="{FF2B5EF4-FFF2-40B4-BE49-F238E27FC236}">
                  <a16:creationId xmlns:a16="http://schemas.microsoft.com/office/drawing/2014/main" id="{88BB7881-5951-411A-9E2A-170666D63D95}"/>
                </a:ext>
              </a:extLst>
            </p:cNvPr>
            <p:cNvSpPr txBox="1"/>
            <p:nvPr/>
          </p:nvSpPr>
          <p:spPr>
            <a:xfrm>
              <a:off x="1088091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74" name="Legend2" hidden="1">
              <a:extLst>
                <a:ext uri="{FF2B5EF4-FFF2-40B4-BE49-F238E27FC236}">
                  <a16:creationId xmlns:a16="http://schemas.microsoft.com/office/drawing/2014/main" id="{B33FA4DE-E362-4D7C-8F1A-14C0E19AF622}"/>
                </a:ext>
              </a:extLst>
            </p:cNvPr>
            <p:cNvSpPr txBox="1"/>
            <p:nvPr/>
          </p:nvSpPr>
          <p:spPr>
            <a:xfrm>
              <a:off x="1088091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75" name="Legend3" hidden="1">
              <a:extLst>
                <a:ext uri="{FF2B5EF4-FFF2-40B4-BE49-F238E27FC236}">
                  <a16:creationId xmlns:a16="http://schemas.microsoft.com/office/drawing/2014/main" id="{83F87040-3F62-469E-AE51-F3AC279786A2}"/>
                </a:ext>
              </a:extLst>
            </p:cNvPr>
            <p:cNvSpPr txBox="1"/>
            <p:nvPr/>
          </p:nvSpPr>
          <p:spPr>
            <a:xfrm>
              <a:off x="1088091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77" name="Legend4" hidden="1">
              <a:extLst>
                <a:ext uri="{FF2B5EF4-FFF2-40B4-BE49-F238E27FC236}">
                  <a16:creationId xmlns:a16="http://schemas.microsoft.com/office/drawing/2014/main" id="{007725FE-5D4F-4A24-B6A9-26AAD620F013}"/>
                </a:ext>
              </a:extLst>
            </p:cNvPr>
            <p:cNvSpPr txBox="1"/>
            <p:nvPr/>
          </p:nvSpPr>
          <p:spPr>
            <a:xfrm>
              <a:off x="1088091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78" name="Legend5" hidden="1">
              <a:extLst>
                <a:ext uri="{FF2B5EF4-FFF2-40B4-BE49-F238E27FC236}">
                  <a16:creationId xmlns:a16="http://schemas.microsoft.com/office/drawing/2014/main" id="{B5C1F3D8-9AF2-4F11-B3AF-6317CE5A82B2}"/>
                </a:ext>
              </a:extLst>
            </p:cNvPr>
            <p:cNvSpPr txBox="1"/>
            <p:nvPr/>
          </p:nvSpPr>
          <p:spPr>
            <a:xfrm>
              <a:off x="1088091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grpSp>
      <p:grpSp>
        <p:nvGrpSpPr>
          <p:cNvPr id="179" name="LegendLines" hidden="1">
            <a:extLst>
              <a:ext uri="{FF2B5EF4-FFF2-40B4-BE49-F238E27FC236}">
                <a16:creationId xmlns:a16="http://schemas.microsoft.com/office/drawing/2014/main" id="{7E1E32BF-E3D0-451C-8FCF-0B9793E3267C}"/>
              </a:ext>
            </a:extLst>
          </p:cNvPr>
          <p:cNvGrpSpPr/>
          <p:nvPr/>
        </p:nvGrpSpPr>
        <p:grpSpPr>
          <a:xfrm>
            <a:off x="10317304" y="3150831"/>
            <a:ext cx="1319960" cy="958286"/>
            <a:chOff x="10162879" y="3243772"/>
            <a:chExt cx="1319960" cy="958286"/>
          </a:xfrm>
        </p:grpSpPr>
        <p:sp>
          <p:nvSpPr>
            <p:cNvPr id="180" name="Legend1" hidden="1">
              <a:extLst>
                <a:ext uri="{FF2B5EF4-FFF2-40B4-BE49-F238E27FC236}">
                  <a16:creationId xmlns:a16="http://schemas.microsoft.com/office/drawing/2014/main" id="{441FD10C-F3ED-4A43-B3C7-45EF4033B6C1}"/>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81" name="Legend2" hidden="1">
              <a:extLst>
                <a:ext uri="{FF2B5EF4-FFF2-40B4-BE49-F238E27FC236}">
                  <a16:creationId xmlns:a16="http://schemas.microsoft.com/office/drawing/2014/main" id="{0F43044A-A826-4A1B-8758-17E2DAB4B285}"/>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82" name="Legend3" hidden="1">
              <a:extLst>
                <a:ext uri="{FF2B5EF4-FFF2-40B4-BE49-F238E27FC236}">
                  <a16:creationId xmlns:a16="http://schemas.microsoft.com/office/drawing/2014/main" id="{799D028B-2311-4C8C-B72B-06D317E0616C}"/>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83" name="LineLegend3" hidden="1">
              <a:extLst>
                <a:ext uri="{FF2B5EF4-FFF2-40B4-BE49-F238E27FC236}">
                  <a16:creationId xmlns:a16="http://schemas.microsoft.com/office/drawing/2014/main" id="{D36A213A-069A-413F-9568-D4A1FEF3F88A}"/>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dirty="0">
                <a:latin typeface="+mn-lt"/>
                <a:ea typeface="+mn-ea"/>
              </a:endParaRPr>
            </a:p>
          </p:txBody>
        </p:sp>
        <p:sp>
          <p:nvSpPr>
            <p:cNvPr id="184" name="LineLegend2" hidden="1">
              <a:extLst>
                <a:ext uri="{FF2B5EF4-FFF2-40B4-BE49-F238E27FC236}">
                  <a16:creationId xmlns:a16="http://schemas.microsoft.com/office/drawing/2014/main" id="{7A950239-03E7-44D2-AF0C-1E301F162B95}"/>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dirty="0">
                <a:latin typeface="+mn-lt"/>
                <a:ea typeface="+mn-ea"/>
              </a:endParaRPr>
            </a:p>
          </p:txBody>
        </p:sp>
        <p:sp>
          <p:nvSpPr>
            <p:cNvPr id="185" name="LineLegend1" hidden="1">
              <a:extLst>
                <a:ext uri="{FF2B5EF4-FFF2-40B4-BE49-F238E27FC236}">
                  <a16:creationId xmlns:a16="http://schemas.microsoft.com/office/drawing/2014/main" id="{F8648364-E244-4CBC-9B3A-8BCF00EB2BB7}"/>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dirty="0">
                <a:latin typeface="+mn-lt"/>
                <a:ea typeface="+mn-ea"/>
              </a:endParaRPr>
            </a:p>
          </p:txBody>
        </p:sp>
      </p:grpSp>
      <p:grpSp>
        <p:nvGrpSpPr>
          <p:cNvPr id="186" name="LegendMoons" hidden="1">
            <a:extLst>
              <a:ext uri="{FF2B5EF4-FFF2-40B4-BE49-F238E27FC236}">
                <a16:creationId xmlns:a16="http://schemas.microsoft.com/office/drawing/2014/main" id="{923D0B33-D565-4D15-935D-35F7D6043E9F}"/>
              </a:ext>
            </a:extLst>
          </p:cNvPr>
          <p:cNvGrpSpPr/>
          <p:nvPr/>
        </p:nvGrpSpPr>
        <p:grpSpPr>
          <a:xfrm>
            <a:off x="10684859" y="1146588"/>
            <a:ext cx="948949" cy="1731859"/>
            <a:chOff x="7716535" y="2630582"/>
            <a:chExt cx="948949" cy="1731859"/>
          </a:xfrm>
        </p:grpSpPr>
        <p:sp>
          <p:nvSpPr>
            <p:cNvPr id="187" name="Legend1" hidden="1">
              <a:extLst>
                <a:ext uri="{FF2B5EF4-FFF2-40B4-BE49-F238E27FC236}">
                  <a16:creationId xmlns:a16="http://schemas.microsoft.com/office/drawing/2014/main" id="{0C0578AE-6CFF-414F-A83C-9279A65A34DF}"/>
                </a:ext>
              </a:extLst>
            </p:cNvPr>
            <p:cNvSpPr txBox="1"/>
            <p:nvPr/>
          </p:nvSpPr>
          <p:spPr>
            <a:xfrm>
              <a:off x="8069167" y="26379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88" name="Legend2" hidden="1">
              <a:extLst>
                <a:ext uri="{FF2B5EF4-FFF2-40B4-BE49-F238E27FC236}">
                  <a16:creationId xmlns:a16="http://schemas.microsoft.com/office/drawing/2014/main" id="{EF8D910C-01AC-4AD0-B31C-7130545774EE}"/>
                </a:ext>
              </a:extLst>
            </p:cNvPr>
            <p:cNvSpPr txBox="1"/>
            <p:nvPr/>
          </p:nvSpPr>
          <p:spPr>
            <a:xfrm>
              <a:off x="8069167" y="301340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89" name="Legend3" hidden="1">
              <a:extLst>
                <a:ext uri="{FF2B5EF4-FFF2-40B4-BE49-F238E27FC236}">
                  <a16:creationId xmlns:a16="http://schemas.microsoft.com/office/drawing/2014/main" id="{4683950F-2A12-42F9-81DC-13679D6E67E2}"/>
                </a:ext>
              </a:extLst>
            </p:cNvPr>
            <p:cNvSpPr txBox="1"/>
            <p:nvPr/>
          </p:nvSpPr>
          <p:spPr>
            <a:xfrm>
              <a:off x="8069167" y="3388859"/>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90" name="Legend4" hidden="1">
              <a:extLst>
                <a:ext uri="{FF2B5EF4-FFF2-40B4-BE49-F238E27FC236}">
                  <a16:creationId xmlns:a16="http://schemas.microsoft.com/office/drawing/2014/main" id="{25318E2B-2A13-4089-81AD-A0846D6664A7}"/>
                </a:ext>
              </a:extLst>
            </p:cNvPr>
            <p:cNvSpPr txBox="1"/>
            <p:nvPr/>
          </p:nvSpPr>
          <p:spPr>
            <a:xfrm>
              <a:off x="8069167" y="3764318"/>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91" name="Legend5" hidden="1">
              <a:extLst>
                <a:ext uri="{FF2B5EF4-FFF2-40B4-BE49-F238E27FC236}">
                  <a16:creationId xmlns:a16="http://schemas.microsoft.com/office/drawing/2014/main" id="{9C4044E7-D8DC-49F5-9EB2-123C79226C00}"/>
                </a:ext>
              </a:extLst>
            </p:cNvPr>
            <p:cNvSpPr txBox="1"/>
            <p:nvPr/>
          </p:nvSpPr>
          <p:spPr>
            <a:xfrm>
              <a:off x="8069167" y="4139779"/>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grpSp>
          <p:nvGrpSpPr>
            <p:cNvPr id="192" name="MoonLegend1" hidden="1">
              <a:extLst>
                <a:ext uri="{FF2B5EF4-FFF2-40B4-BE49-F238E27FC236}">
                  <a16:creationId xmlns:a16="http://schemas.microsoft.com/office/drawing/2014/main" id="{08149E62-6382-4CAC-81D5-72C69BA2CCDC}"/>
                </a:ext>
              </a:extLst>
            </p:cNvPr>
            <p:cNvGrpSpPr>
              <a:grpSpLocks noChangeAspect="1"/>
            </p:cNvGrpSpPr>
            <p:nvPr>
              <p:custDataLst>
                <p:tags r:id="rId28"/>
              </p:custDataLst>
            </p:nvPr>
          </p:nvGrpSpPr>
          <p:grpSpPr>
            <a:xfrm>
              <a:off x="7716535" y="2630582"/>
              <a:ext cx="228600" cy="228600"/>
              <a:chOff x="762000" y="1270000"/>
              <a:chExt cx="254000" cy="254000"/>
            </a:xfrm>
          </p:grpSpPr>
          <p:sp>
            <p:nvSpPr>
              <p:cNvPr id="205" name="Oval 204" hidden="1">
                <a:extLst>
                  <a:ext uri="{FF2B5EF4-FFF2-40B4-BE49-F238E27FC236}">
                    <a16:creationId xmlns:a16="http://schemas.microsoft.com/office/drawing/2014/main" id="{AB50018B-3269-4714-94C6-F186EACB96B5}"/>
                  </a:ext>
                </a:extLst>
              </p:cNvPr>
              <p:cNvSpPr/>
              <p:nvPr>
                <p:custDataLst>
                  <p:tags r:id="rId4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06" name="Arc 205" hidden="1">
                <a:extLst>
                  <a:ext uri="{FF2B5EF4-FFF2-40B4-BE49-F238E27FC236}">
                    <a16:creationId xmlns:a16="http://schemas.microsoft.com/office/drawing/2014/main" id="{A8F451CB-5AB4-45E7-A099-8F6BAB8A821E}"/>
                  </a:ext>
                </a:extLst>
              </p:cNvPr>
              <p:cNvSpPr/>
              <p:nvPr>
                <p:custDataLst>
                  <p:tags r:id="rId42"/>
                </p:custDataLst>
              </p:nvPr>
            </p:nvSpPr>
            <p:spPr>
              <a:xfrm>
                <a:off x="762000" y="1270000"/>
                <a:ext cx="254000" cy="254000"/>
              </a:xfrm>
              <a:prstGeom prst="arc">
                <a:avLst>
                  <a:gd name="adj1" fmla="val 16200000"/>
                  <a:gd name="adj2" fmla="val 54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193" name="MoonLegend2" hidden="1">
              <a:extLst>
                <a:ext uri="{FF2B5EF4-FFF2-40B4-BE49-F238E27FC236}">
                  <a16:creationId xmlns:a16="http://schemas.microsoft.com/office/drawing/2014/main" id="{2CA54D44-9CED-43ED-A860-1A08AE63ED60}"/>
                </a:ext>
              </a:extLst>
            </p:cNvPr>
            <p:cNvGrpSpPr>
              <a:grpSpLocks noChangeAspect="1"/>
            </p:cNvGrpSpPr>
            <p:nvPr>
              <p:custDataLst>
                <p:tags r:id="rId29"/>
              </p:custDataLst>
            </p:nvPr>
          </p:nvGrpSpPr>
          <p:grpSpPr>
            <a:xfrm>
              <a:off x="7716535" y="3006395"/>
              <a:ext cx="228600" cy="228600"/>
              <a:chOff x="762000" y="1270000"/>
              <a:chExt cx="254000" cy="254000"/>
            </a:xfrm>
          </p:grpSpPr>
          <p:sp>
            <p:nvSpPr>
              <p:cNvPr id="203" name="Oval 202" hidden="1">
                <a:extLst>
                  <a:ext uri="{FF2B5EF4-FFF2-40B4-BE49-F238E27FC236}">
                    <a16:creationId xmlns:a16="http://schemas.microsoft.com/office/drawing/2014/main" id="{B19FFF23-0030-458C-9A8A-DDADF99254B9}"/>
                  </a:ext>
                </a:extLst>
              </p:cNvPr>
              <p:cNvSpPr/>
              <p:nvPr>
                <p:custDataLst>
                  <p:tags r:id="rId3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04" name="Arc 203" hidden="1">
                <a:extLst>
                  <a:ext uri="{FF2B5EF4-FFF2-40B4-BE49-F238E27FC236}">
                    <a16:creationId xmlns:a16="http://schemas.microsoft.com/office/drawing/2014/main" id="{EDF38496-052E-4D20-95FD-BC1B3A5620BF}"/>
                  </a:ext>
                </a:extLst>
              </p:cNvPr>
              <p:cNvSpPr/>
              <p:nvPr>
                <p:custDataLst>
                  <p:tags r:id="rId40"/>
                </p:custDataLst>
              </p:nvPr>
            </p:nvSpPr>
            <p:spPr>
              <a:xfrm>
                <a:off x="762000" y="1270000"/>
                <a:ext cx="254000" cy="254000"/>
              </a:xfrm>
              <a:prstGeom prst="arc">
                <a:avLst>
                  <a:gd name="adj1" fmla="val 16200000"/>
                  <a:gd name="adj2" fmla="val 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194" name="MoonLegend3" hidden="1">
              <a:extLst>
                <a:ext uri="{FF2B5EF4-FFF2-40B4-BE49-F238E27FC236}">
                  <a16:creationId xmlns:a16="http://schemas.microsoft.com/office/drawing/2014/main" id="{1529FC21-2165-4A9A-85B6-8F09EC4C90BC}"/>
                </a:ext>
              </a:extLst>
            </p:cNvPr>
            <p:cNvGrpSpPr>
              <a:grpSpLocks noChangeAspect="1"/>
            </p:cNvGrpSpPr>
            <p:nvPr>
              <p:custDataLst>
                <p:tags r:id="rId30"/>
              </p:custDataLst>
            </p:nvPr>
          </p:nvGrpSpPr>
          <p:grpSpPr>
            <a:xfrm>
              <a:off x="7716535" y="3382210"/>
              <a:ext cx="228600" cy="228600"/>
              <a:chOff x="762000" y="1270000"/>
              <a:chExt cx="254000" cy="254000"/>
            </a:xfrm>
          </p:grpSpPr>
          <p:sp>
            <p:nvSpPr>
              <p:cNvPr id="201" name="Oval 200" hidden="1">
                <a:extLst>
                  <a:ext uri="{FF2B5EF4-FFF2-40B4-BE49-F238E27FC236}">
                    <a16:creationId xmlns:a16="http://schemas.microsoft.com/office/drawing/2014/main" id="{438ADCC5-D21F-40EE-B0C9-C316A55EF9C4}"/>
                  </a:ext>
                </a:extLst>
              </p:cNvPr>
              <p:cNvSpPr/>
              <p:nvPr>
                <p:custDataLst>
                  <p:tags r:id="rId3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02" name="Arc 201" hidden="1">
                <a:extLst>
                  <a:ext uri="{FF2B5EF4-FFF2-40B4-BE49-F238E27FC236}">
                    <a16:creationId xmlns:a16="http://schemas.microsoft.com/office/drawing/2014/main" id="{BEE7F321-2B61-4111-AA88-7064DA779ADA}"/>
                  </a:ext>
                </a:extLst>
              </p:cNvPr>
              <p:cNvSpPr/>
              <p:nvPr>
                <p:custDataLst>
                  <p:tags r:id="rId38"/>
                </p:custDataLst>
              </p:nvPr>
            </p:nvSpPr>
            <p:spPr>
              <a:xfrm>
                <a:off x="762000" y="1270000"/>
                <a:ext cx="254000" cy="254000"/>
              </a:xfrm>
              <a:prstGeom prst="arc">
                <a:avLst>
                  <a:gd name="adj1" fmla="val 16200000"/>
                  <a:gd name="adj2" fmla="val 54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195" name="MoonLegend4" hidden="1">
              <a:extLst>
                <a:ext uri="{FF2B5EF4-FFF2-40B4-BE49-F238E27FC236}">
                  <a16:creationId xmlns:a16="http://schemas.microsoft.com/office/drawing/2014/main" id="{2D437AEC-9FF2-4CF3-90DB-90E5379FEC77}"/>
                </a:ext>
              </a:extLst>
            </p:cNvPr>
            <p:cNvGrpSpPr>
              <a:grpSpLocks noChangeAspect="1"/>
            </p:cNvGrpSpPr>
            <p:nvPr>
              <p:custDataLst>
                <p:tags r:id="rId31"/>
              </p:custDataLst>
            </p:nvPr>
          </p:nvGrpSpPr>
          <p:grpSpPr>
            <a:xfrm>
              <a:off x="7716535" y="3758025"/>
              <a:ext cx="228600" cy="228600"/>
              <a:chOff x="762000" y="1270000"/>
              <a:chExt cx="254000" cy="254000"/>
            </a:xfrm>
          </p:grpSpPr>
          <p:sp>
            <p:nvSpPr>
              <p:cNvPr id="199" name="Oval 198" hidden="1">
                <a:extLst>
                  <a:ext uri="{FF2B5EF4-FFF2-40B4-BE49-F238E27FC236}">
                    <a16:creationId xmlns:a16="http://schemas.microsoft.com/office/drawing/2014/main" id="{DE654694-BDE1-4DBC-A8D2-BAF0B96A9CB0}"/>
                  </a:ext>
                </a:extLst>
              </p:cNvPr>
              <p:cNvSpPr/>
              <p:nvPr>
                <p:custDataLst>
                  <p:tags r:id="rId3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00" name="Arc 199" hidden="1">
                <a:extLst>
                  <a:ext uri="{FF2B5EF4-FFF2-40B4-BE49-F238E27FC236}">
                    <a16:creationId xmlns:a16="http://schemas.microsoft.com/office/drawing/2014/main" id="{156F5AB3-E5AB-45B8-898A-76D746F9ACFA}"/>
                  </a:ext>
                </a:extLst>
              </p:cNvPr>
              <p:cNvSpPr/>
              <p:nvPr>
                <p:custDataLst>
                  <p:tags r:id="rId36"/>
                </p:custDataLst>
              </p:nvPr>
            </p:nvSpPr>
            <p:spPr>
              <a:xfrm>
                <a:off x="762000" y="1270000"/>
                <a:ext cx="254000" cy="254000"/>
              </a:xfrm>
              <a:prstGeom prst="arc">
                <a:avLst>
                  <a:gd name="adj1" fmla="val 16200000"/>
                  <a:gd name="adj2" fmla="val 108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196" name="MoonLegend5" hidden="1">
              <a:extLst>
                <a:ext uri="{FF2B5EF4-FFF2-40B4-BE49-F238E27FC236}">
                  <a16:creationId xmlns:a16="http://schemas.microsoft.com/office/drawing/2014/main" id="{4A4332F8-2C50-4787-805E-0B1D6DED0A21}"/>
                </a:ext>
              </a:extLst>
            </p:cNvPr>
            <p:cNvGrpSpPr>
              <a:grpSpLocks noChangeAspect="1"/>
            </p:cNvGrpSpPr>
            <p:nvPr>
              <p:custDataLst>
                <p:tags r:id="rId32"/>
              </p:custDataLst>
            </p:nvPr>
          </p:nvGrpSpPr>
          <p:grpSpPr>
            <a:xfrm>
              <a:off x="7716535" y="4133841"/>
              <a:ext cx="228600" cy="228600"/>
              <a:chOff x="762000" y="1270000"/>
              <a:chExt cx="254000" cy="254000"/>
            </a:xfrm>
          </p:grpSpPr>
          <p:sp>
            <p:nvSpPr>
              <p:cNvPr id="197" name="Oval 196" hidden="1">
                <a:extLst>
                  <a:ext uri="{FF2B5EF4-FFF2-40B4-BE49-F238E27FC236}">
                    <a16:creationId xmlns:a16="http://schemas.microsoft.com/office/drawing/2014/main" id="{F43EDF8F-E4D7-4DFC-91B0-3A3B08AB837D}"/>
                  </a:ext>
                </a:extLst>
              </p:cNvPr>
              <p:cNvSpPr/>
              <p:nvPr>
                <p:custDataLst>
                  <p:tags r:id="rId3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98" name="Arc 197" hidden="1">
                <a:extLst>
                  <a:ext uri="{FF2B5EF4-FFF2-40B4-BE49-F238E27FC236}">
                    <a16:creationId xmlns:a16="http://schemas.microsoft.com/office/drawing/2014/main" id="{D9E4A220-FE09-4C25-8289-C49923E1008C}"/>
                  </a:ext>
                </a:extLst>
              </p:cNvPr>
              <p:cNvSpPr/>
              <p:nvPr>
                <p:custDataLst>
                  <p:tags r:id="rId34"/>
                </p:custDataLst>
              </p:nvPr>
            </p:nvSpPr>
            <p:spPr>
              <a:xfrm>
                <a:off x="762000" y="1270000"/>
                <a:ext cx="254000" cy="254000"/>
              </a:xfrm>
              <a:prstGeom prst="arc">
                <a:avLst>
                  <a:gd name="adj1" fmla="val 16200000"/>
                  <a:gd name="adj2" fmla="val 162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pic>
        <p:nvPicPr>
          <p:cNvPr id="146" name="Picture 145">
            <a:extLst>
              <a:ext uri="{FF2B5EF4-FFF2-40B4-BE49-F238E27FC236}">
                <a16:creationId xmlns:a16="http://schemas.microsoft.com/office/drawing/2014/main" id="{45CDEB51-A680-49A7-9811-0A552E3E4A0E}"/>
              </a:ext>
            </a:extLst>
          </p:cNvPr>
          <p:cNvPicPr>
            <a:picLocks noChangeAspect="1"/>
          </p:cNvPicPr>
          <p:nvPr/>
        </p:nvPicPr>
        <p:blipFill>
          <a:blip r:embed="rId45" cstate="email">
            <a:extLst>
              <a:ext uri="{BEBA8EAE-BF5A-486C-A8C5-ECC9F3942E4B}">
                <a14:imgProps xmlns:a14="http://schemas.microsoft.com/office/drawing/2010/main">
                  <a14:imgLayer r:embed="rId46">
                    <a14:imgEffect>
                      <a14:brightnessContrast bright="100000"/>
                    </a14:imgEffect>
                  </a14:imgLayer>
                </a14:imgProps>
              </a:ext>
              <a:ext uri="{28A0092B-C50C-407E-A947-70E740481C1C}">
                <a14:useLocalDpi xmlns:a14="http://schemas.microsoft.com/office/drawing/2010/main"/>
              </a:ext>
            </a:extLst>
          </a:blip>
          <a:stretch>
            <a:fillRect/>
          </a:stretch>
        </p:blipFill>
        <p:spPr bwMode="ltGray">
          <a:xfrm>
            <a:off x="10333971" y="6427373"/>
            <a:ext cx="1080178" cy="231466"/>
          </a:xfrm>
          <a:prstGeom prst="rect">
            <a:avLst/>
          </a:prstGeom>
        </p:spPr>
      </p:pic>
    </p:spTree>
    <p:extLst>
      <p:ext uri="{BB962C8B-B14F-4D97-AF65-F5344CB8AC3E}">
        <p14:creationId xmlns:p14="http://schemas.microsoft.com/office/powerpoint/2010/main" val="3828816414"/>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 id="2147483747" r:id="rId18"/>
    <p:sldLayoutId id="2147483748" r:id="rId19"/>
    <p:sldLayoutId id="2147483749" r:id="rId20"/>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40B17A4-151A-442A-85BB-61D97FD47CDC}"/>
              </a:ext>
            </a:extLst>
          </p:cNvPr>
          <p:cNvGraphicFramePr>
            <a:graphicFrameLocks noChangeAspect="1"/>
          </p:cNvGraphicFramePr>
          <p:nvPr>
            <p:custDataLst>
              <p:tags r:id="rId22"/>
            </p:custDataLst>
            <p:extLst>
              <p:ext uri="{D42A27DB-BD31-4B8C-83A1-F6EECF244321}">
                <p14:modId xmlns:p14="http://schemas.microsoft.com/office/powerpoint/2010/main" val="31011408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3" imgW="592" imgH="591" progId="TCLayout.ActiveDocument.1">
                  <p:embed/>
                </p:oleObj>
              </mc:Choice>
              <mc:Fallback>
                <p:oleObj name="think-cell Slide" r:id="rId43" imgW="592" imgH="591" progId="TCLayout.ActiveDocument.1">
                  <p:embed/>
                  <p:pic>
                    <p:nvPicPr>
                      <p:cNvPr id="3" name="Object 2" hidden="1">
                        <a:extLst>
                          <a:ext uri="{FF2B5EF4-FFF2-40B4-BE49-F238E27FC236}">
                            <a16:creationId xmlns:a16="http://schemas.microsoft.com/office/drawing/2014/main" id="{740B17A4-151A-442A-85BB-61D97FD47CDC}"/>
                          </a:ext>
                        </a:extLst>
                      </p:cNvPr>
                      <p:cNvPicPr/>
                      <p:nvPr/>
                    </p:nvPicPr>
                    <p:blipFill>
                      <a:blip r:embed="rId44"/>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B3399E7-290D-4CE6-AA08-2DA0CF307E1C}"/>
              </a:ext>
            </a:extLst>
          </p:cNvPr>
          <p:cNvSpPr/>
          <p:nvPr>
            <p:custDataLst>
              <p:tags r:id="rId23"/>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53" name="2. Slide Title">
            <a:extLst>
              <a:ext uri="{FF2B5EF4-FFF2-40B4-BE49-F238E27FC236}">
                <a16:creationId xmlns:a16="http://schemas.microsoft.com/office/drawing/2014/main" id="{7C8D601E-A2E1-4979-AE83-B694B9829662}"/>
              </a:ext>
            </a:extLst>
          </p:cNvPr>
          <p:cNvSpPr>
            <a:spLocks noGrp="1"/>
          </p:cNvSpPr>
          <p:nvPr>
            <p:ph type="title"/>
            <p:custDataLst>
              <p:tags r:id="rId24"/>
            </p:custDataLst>
          </p:nvPr>
        </p:nvSpPr>
        <p:spPr>
          <a:xfrm>
            <a:off x="554736" y="172212"/>
            <a:ext cx="11082528" cy="731520"/>
          </a:xfrm>
          <a:prstGeom prst="rect">
            <a:avLst/>
          </a:prstGeom>
        </p:spPr>
        <p:txBody>
          <a:bodyPr vert="horz" wrap="square" lIns="0" tIns="0" rIns="0" bIns="0" rtlCol="0" anchor="b" anchorCtr="0">
            <a:noAutofit/>
          </a:bodyPr>
          <a:lstStyle/>
          <a:p>
            <a:pPr lvl="0"/>
            <a:r>
              <a:rPr lang="en-US"/>
              <a:t>Click to edit Master title style</a:t>
            </a:r>
          </a:p>
        </p:txBody>
      </p:sp>
      <p:grpSp>
        <p:nvGrpSpPr>
          <p:cNvPr id="55" name="Grid" hidden="1">
            <a:extLst>
              <a:ext uri="{FF2B5EF4-FFF2-40B4-BE49-F238E27FC236}">
                <a16:creationId xmlns:a16="http://schemas.microsoft.com/office/drawing/2014/main" id="{DEFB2FD9-7CD8-4FAE-9553-EBB1883173D8}"/>
              </a:ext>
            </a:extLst>
          </p:cNvPr>
          <p:cNvGrpSpPr/>
          <p:nvPr>
            <p:custDataLst>
              <p:tags r:id="rId25"/>
            </p:custDataLst>
          </p:nvPr>
        </p:nvGrpSpPr>
        <p:grpSpPr>
          <a:xfrm>
            <a:off x="1524" y="0"/>
            <a:ext cx="12190476" cy="6858000"/>
            <a:chOff x="0" y="0"/>
            <a:chExt cx="12190476" cy="6858000"/>
          </a:xfrm>
        </p:grpSpPr>
        <p:sp>
          <p:nvSpPr>
            <p:cNvPr id="56" name="slide margin">
              <a:extLst>
                <a:ext uri="{FF2B5EF4-FFF2-40B4-BE49-F238E27FC236}">
                  <a16:creationId xmlns:a16="http://schemas.microsoft.com/office/drawing/2014/main" id="{38DD344F-AD20-46A3-A11B-2D82C3344FEC}"/>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US" dirty="0">
                <a:solidFill>
                  <a:schemeClr val="tx1"/>
                </a:solidFill>
                <a:latin typeface="+mn-lt"/>
              </a:endParaRPr>
            </a:p>
          </p:txBody>
        </p:sp>
        <p:cxnSp>
          <p:nvCxnSpPr>
            <p:cNvPr id="57" name="Straight Connector 56">
              <a:extLst>
                <a:ext uri="{FF2B5EF4-FFF2-40B4-BE49-F238E27FC236}">
                  <a16:creationId xmlns:a16="http://schemas.microsoft.com/office/drawing/2014/main" id="{6C7601CF-5E5B-457D-847F-427610DA2FB7}"/>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31F3C21-0066-454F-858F-CF8DE7C15746}"/>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62C2F96-141D-4584-8AFC-7B03AC967AD5}"/>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FFAB406-01C7-4D16-B756-95AABF69356F}"/>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C0947A7-511E-40BC-89AC-7FB57EB8253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E13BF7D-FE79-4AD9-BD1E-86E33F888F0B}"/>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9CD20B4-6A15-49A2-A59E-FCCFB641E09C}"/>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8C9107F-AE78-4984-826C-0B2406DAF134}"/>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34F056F-D81A-4196-9B3A-AE8FD5591CB2}"/>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4C1E84A-C73C-43D4-BA3C-8DBC74530EF8}"/>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BE85AE8D-58C3-4AA0-B6F0-E5B277CA7900}"/>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7C36F9C0-4B83-4C02-9FB8-FE87C7414EE2}"/>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69" name="Freeform: Shape 68">
              <a:extLst>
                <a:ext uri="{FF2B5EF4-FFF2-40B4-BE49-F238E27FC236}">
                  <a16:creationId xmlns:a16="http://schemas.microsoft.com/office/drawing/2014/main" id="{33B3485C-D98D-4843-9430-BAB5037871BA}"/>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0" name="Freeform: Shape 69">
              <a:extLst>
                <a:ext uri="{FF2B5EF4-FFF2-40B4-BE49-F238E27FC236}">
                  <a16:creationId xmlns:a16="http://schemas.microsoft.com/office/drawing/2014/main" id="{D4711F5E-C124-4817-92AB-CA50490512E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1" name="Freeform: Shape 70">
              <a:extLst>
                <a:ext uri="{FF2B5EF4-FFF2-40B4-BE49-F238E27FC236}">
                  <a16:creationId xmlns:a16="http://schemas.microsoft.com/office/drawing/2014/main" id="{287B4A93-F9FF-464C-9429-7F0508C752D8}"/>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2" name="Freeform: Shape 71">
              <a:extLst>
                <a:ext uri="{FF2B5EF4-FFF2-40B4-BE49-F238E27FC236}">
                  <a16:creationId xmlns:a16="http://schemas.microsoft.com/office/drawing/2014/main" id="{F30BD8E3-A9FF-4CAF-AFCE-78BAF967AB1A}"/>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3" name="Freeform: Shape 72">
              <a:extLst>
                <a:ext uri="{FF2B5EF4-FFF2-40B4-BE49-F238E27FC236}">
                  <a16:creationId xmlns:a16="http://schemas.microsoft.com/office/drawing/2014/main" id="{68DFD3D7-8227-4BAE-92E3-7A8D1D9D120B}"/>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4" name="Freeform: Shape 73">
              <a:extLst>
                <a:ext uri="{FF2B5EF4-FFF2-40B4-BE49-F238E27FC236}">
                  <a16:creationId xmlns:a16="http://schemas.microsoft.com/office/drawing/2014/main" id="{B1BDBD63-521E-429E-88F1-146A189AC445}"/>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5" name="Freeform: Shape 74">
              <a:extLst>
                <a:ext uri="{FF2B5EF4-FFF2-40B4-BE49-F238E27FC236}">
                  <a16:creationId xmlns:a16="http://schemas.microsoft.com/office/drawing/2014/main" id="{A0B0088A-AB05-469E-9D5A-008850E9B532}"/>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6" name="Freeform: Shape 75">
              <a:extLst>
                <a:ext uri="{FF2B5EF4-FFF2-40B4-BE49-F238E27FC236}">
                  <a16:creationId xmlns:a16="http://schemas.microsoft.com/office/drawing/2014/main" id="{19BCFA35-14ED-4686-918B-E003CB0183E0}"/>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7" name="Freeform: Shape 76">
              <a:extLst>
                <a:ext uri="{FF2B5EF4-FFF2-40B4-BE49-F238E27FC236}">
                  <a16:creationId xmlns:a16="http://schemas.microsoft.com/office/drawing/2014/main" id="{32C9479A-9B75-4DAD-BD6F-ACA06F40053D}"/>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8" name="Freeform: Shape 77">
              <a:extLst>
                <a:ext uri="{FF2B5EF4-FFF2-40B4-BE49-F238E27FC236}">
                  <a16:creationId xmlns:a16="http://schemas.microsoft.com/office/drawing/2014/main" id="{0E502045-AFEE-46BD-82EF-7FDCA210A972}"/>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9" name="Freeform: Shape 78">
              <a:extLst>
                <a:ext uri="{FF2B5EF4-FFF2-40B4-BE49-F238E27FC236}">
                  <a16:creationId xmlns:a16="http://schemas.microsoft.com/office/drawing/2014/main" id="{8331B978-23AB-4D1C-BDEB-D3F9BEDAA2DB}"/>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0" name="Freeform: Shape 79">
              <a:extLst>
                <a:ext uri="{FF2B5EF4-FFF2-40B4-BE49-F238E27FC236}">
                  <a16:creationId xmlns:a16="http://schemas.microsoft.com/office/drawing/2014/main" id="{B5C2958A-8756-4F5D-9D2E-8609AF3FE7F3}"/>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1" name="Freeform: Shape 80">
              <a:extLst>
                <a:ext uri="{FF2B5EF4-FFF2-40B4-BE49-F238E27FC236}">
                  <a16:creationId xmlns:a16="http://schemas.microsoft.com/office/drawing/2014/main" id="{405E51A7-0B73-4EDC-8853-4C4885C3CD12}"/>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2" name="Freeform: Shape 81">
              <a:extLst>
                <a:ext uri="{FF2B5EF4-FFF2-40B4-BE49-F238E27FC236}">
                  <a16:creationId xmlns:a16="http://schemas.microsoft.com/office/drawing/2014/main" id="{A655BB02-C70B-4783-95E3-349A9749DE81}"/>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3" name="Freeform: Shape 82">
              <a:extLst>
                <a:ext uri="{FF2B5EF4-FFF2-40B4-BE49-F238E27FC236}">
                  <a16:creationId xmlns:a16="http://schemas.microsoft.com/office/drawing/2014/main" id="{BF414889-E577-40C3-8CDF-DA20200FC4BB}"/>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4" name="Freeform: Shape 83">
              <a:extLst>
                <a:ext uri="{FF2B5EF4-FFF2-40B4-BE49-F238E27FC236}">
                  <a16:creationId xmlns:a16="http://schemas.microsoft.com/office/drawing/2014/main" id="{10578B73-0DC8-40FE-8A21-280C0818D286}"/>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5" name="Freeform: Shape 84">
              <a:extLst>
                <a:ext uri="{FF2B5EF4-FFF2-40B4-BE49-F238E27FC236}">
                  <a16:creationId xmlns:a16="http://schemas.microsoft.com/office/drawing/2014/main" id="{2A3EAB8C-6F2A-4487-A2BB-0984642F92BD}"/>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6" name="Freeform: Shape 85">
              <a:extLst>
                <a:ext uri="{FF2B5EF4-FFF2-40B4-BE49-F238E27FC236}">
                  <a16:creationId xmlns:a16="http://schemas.microsoft.com/office/drawing/2014/main" id="{07D70175-6613-45BC-AF43-015C72F13A7B}"/>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7" name="Freeform: Shape 86">
              <a:extLst>
                <a:ext uri="{FF2B5EF4-FFF2-40B4-BE49-F238E27FC236}">
                  <a16:creationId xmlns:a16="http://schemas.microsoft.com/office/drawing/2014/main" id="{9B942F25-6CDB-4981-97B7-D7BDEBE5ADF5}"/>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8" name="Freeform: Shape 87">
              <a:extLst>
                <a:ext uri="{FF2B5EF4-FFF2-40B4-BE49-F238E27FC236}">
                  <a16:creationId xmlns:a16="http://schemas.microsoft.com/office/drawing/2014/main" id="{01315AFB-F00B-4517-B2CA-2588A030EFF4}"/>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9" name="Freeform: Shape 88">
              <a:extLst>
                <a:ext uri="{FF2B5EF4-FFF2-40B4-BE49-F238E27FC236}">
                  <a16:creationId xmlns:a16="http://schemas.microsoft.com/office/drawing/2014/main" id="{F2EAC9B8-160B-4F7F-8029-F358F771D704}"/>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0" name="Freeform: Shape 89">
              <a:extLst>
                <a:ext uri="{FF2B5EF4-FFF2-40B4-BE49-F238E27FC236}">
                  <a16:creationId xmlns:a16="http://schemas.microsoft.com/office/drawing/2014/main" id="{42671AAA-F5BF-4B8E-9B20-12F8E97A3021}"/>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1" name="Freeform: Shape 90">
              <a:extLst>
                <a:ext uri="{FF2B5EF4-FFF2-40B4-BE49-F238E27FC236}">
                  <a16:creationId xmlns:a16="http://schemas.microsoft.com/office/drawing/2014/main" id="{23FB4F88-2E32-42AF-931D-73EEE391186B}"/>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2" name="Freeform: Shape 91">
              <a:extLst>
                <a:ext uri="{FF2B5EF4-FFF2-40B4-BE49-F238E27FC236}">
                  <a16:creationId xmlns:a16="http://schemas.microsoft.com/office/drawing/2014/main" id="{E4A1769F-CE92-4633-87B1-DDCB8F121456}"/>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3" name="Freeform: Shape 92">
              <a:extLst>
                <a:ext uri="{FF2B5EF4-FFF2-40B4-BE49-F238E27FC236}">
                  <a16:creationId xmlns:a16="http://schemas.microsoft.com/office/drawing/2014/main" id="{4B597847-9D21-4E79-A3C1-CD09A72ED17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cxnSp>
          <p:nvCxnSpPr>
            <p:cNvPr id="94" name="Straight Connector 93">
              <a:extLst>
                <a:ext uri="{FF2B5EF4-FFF2-40B4-BE49-F238E27FC236}">
                  <a16:creationId xmlns:a16="http://schemas.microsoft.com/office/drawing/2014/main" id="{A4475F4C-A18C-4D1A-BA57-171FB0889ED5}"/>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CB668352-A3AB-4B2E-9A58-3447022124C4}"/>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7FB43971-E513-473C-A51D-9EE94E61083C}"/>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45DF1BF3-81AD-4891-9BB0-2F7A0C9D4E46}"/>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00BDB8E3-D6DD-4760-8A19-73C078A70F87}"/>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CF12D775-122F-40DE-9D53-9EE07EEAA8F5}"/>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AD2CAD56-BA05-4C75-8034-7BE3F452236F}"/>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790E0245-1DD4-47DE-874E-81EEEC5BC8F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1CFFCCA0-3335-4A1D-ABE0-05033DB06A2E}"/>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F4D72CB9-C1AD-44DE-9701-7AC2B6FF96CE}"/>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889B3321-C5E9-4805-BC66-EA0432C4C15B}"/>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ACEEB3E-3F13-47FD-9363-059ECF85CA24}"/>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373AB56B-1DBC-4E4B-A722-E8BD0ECD1B41}"/>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7406E6C7-24A3-4B83-8726-B30607709EF5}"/>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ABF470C1-8F17-46A7-9CF6-68959FCC27C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BDFB440D-CD6D-4896-879A-A739507A9DA0}"/>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213BC5EF-1845-45CB-A034-F5C2FECB524D}"/>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52206814-DAB9-4959-9312-D81139D2AED1}"/>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863072DF-59FF-4A0A-BAA0-5A11E1D2E4E3}"/>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8A4BE5F7-9CDA-49D9-BFEC-F2B196770FC3}"/>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CC5C0C16-0A28-498B-9C6F-5032271897D0}"/>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91131945-8EE6-4545-BF8A-AF353687BEB3}"/>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75DD299-052D-4F8E-A9FE-D093F95B0FF2}"/>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58EBC29A-6A7B-40D5-897C-5DEEBEE6A4B2}"/>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C66B5FDD-F1EC-4F2C-B392-BC178AD8DA90}"/>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D93E83BE-872E-48AC-9FFE-A9F5597742DF}"/>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D9D1C528-2748-4906-ABB1-D32D60EC43E0}"/>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982271F-16E6-4B46-8B36-C850AA36014C}"/>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8A678F6B-D7A6-4C5F-A60A-68F375965733}"/>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B1F16AAE-3D56-49D9-B1F8-CF0D668C4625}"/>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46BA71-43F2-4516-96BC-46C1F7150D1F}"/>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6B2820DA-E0D5-407B-9227-F00335F2855C}"/>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A6A61357-206A-4A6B-82AD-45174279B301}"/>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6FD4E7D7-1920-4CDF-8C8E-2C8843C3234E}"/>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B6B52954-99B2-4CA1-BC58-BC2CE3144C2E}"/>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58B8F17-F2CF-4C8B-9384-4763AEB46266}"/>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BF4D57F3-3690-4C8F-9DD3-6514140E8449}"/>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F1248E6-58FC-4800-A342-F266640388C0}"/>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9B8011EA-A67B-4792-899C-6F30861FB41B}"/>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4E187538-C1B6-4AB3-9E92-1CBE573E39EA}"/>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F725F436-5B17-4F6D-B174-9FD6324175C9}"/>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3DD99996-2943-48E4-B56E-D3F05FDFEC4F}"/>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E8B8D663-5E52-4EA2-8D3F-41F6121FAE3C}"/>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11F6EC2A-C5C1-4266-92CE-81F84B827556}"/>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1" name="main body box">
              <a:extLst>
                <a:ext uri="{FF2B5EF4-FFF2-40B4-BE49-F238E27FC236}">
                  <a16:creationId xmlns:a16="http://schemas.microsoft.com/office/drawing/2014/main" id="{B218B8DC-43D2-4BF0-8019-414A6C978B5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pPr rtl="0"/>
              <a:endParaRPr lang="en-US" sz="1323" dirty="0">
                <a:solidFill>
                  <a:schemeClr val="tx1"/>
                </a:solidFill>
                <a:latin typeface="+mn-lt"/>
              </a:endParaRPr>
            </a:p>
          </p:txBody>
        </p:sp>
        <p:cxnSp>
          <p:nvCxnSpPr>
            <p:cNvPr id="142" name="Straight Connector 141">
              <a:extLst>
                <a:ext uri="{FF2B5EF4-FFF2-40B4-BE49-F238E27FC236}">
                  <a16:creationId xmlns:a16="http://schemas.microsoft.com/office/drawing/2014/main" id="{F8A6CBCB-2578-43F1-B7A4-69F595E6E013}"/>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3" name="Straight Connector 142">
              <a:extLst>
                <a:ext uri="{FF2B5EF4-FFF2-40B4-BE49-F238E27FC236}">
                  <a16:creationId xmlns:a16="http://schemas.microsoft.com/office/drawing/2014/main" id="{62E19C48-49CD-490C-82AF-6A807F4A91F8}"/>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145" name="4. Footnote" hidden="1">
            <a:extLst>
              <a:ext uri="{FF2B5EF4-FFF2-40B4-BE49-F238E27FC236}">
                <a16:creationId xmlns:a16="http://schemas.microsoft.com/office/drawing/2014/main" id="{56E3DC21-21DB-42FE-8721-1BC0E89F13AE}"/>
              </a:ext>
            </a:extLst>
          </p:cNvPr>
          <p:cNvSpPr txBox="1"/>
          <p:nvPr>
            <p:custDataLst>
              <p:tags r:id="rId26"/>
            </p:custDataLst>
          </p:nvPr>
        </p:nvSpPr>
        <p:spPr>
          <a:xfrm>
            <a:off x="553972" y="6278400"/>
            <a:ext cx="7278624"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dirty="0"/>
              <a:t>Footnotes</a:t>
            </a:r>
          </a:p>
        </p:txBody>
      </p:sp>
      <p:sp>
        <p:nvSpPr>
          <p:cNvPr id="176" name="Sticker" hidden="1">
            <a:extLst>
              <a:ext uri="{FF2B5EF4-FFF2-40B4-BE49-F238E27FC236}">
                <a16:creationId xmlns:a16="http://schemas.microsoft.com/office/drawing/2014/main" id="{F05F3D84-B1F2-4969-91DD-7BB0F78A4159}"/>
              </a:ext>
            </a:extLst>
          </p:cNvPr>
          <p:cNvSpPr txBox="1"/>
          <p:nvPr/>
        </p:nvSpPr>
        <p:spPr>
          <a:xfrm>
            <a:off x="554736" y="1289273"/>
            <a:ext cx="403957"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dirty="0"/>
              <a:t>STICKER</a:t>
            </a:r>
          </a:p>
        </p:txBody>
      </p:sp>
      <p:sp>
        <p:nvSpPr>
          <p:cNvPr id="207" name="ACET" hidden="1">
            <a:extLst>
              <a:ext uri="{FF2B5EF4-FFF2-40B4-BE49-F238E27FC236}">
                <a16:creationId xmlns:a16="http://schemas.microsoft.com/office/drawing/2014/main" id="{9C1AB688-8E46-4BED-871D-3FE073C183F2}"/>
              </a:ext>
            </a:extLst>
          </p:cNvPr>
          <p:cNvSpPr txBox="1"/>
          <p:nvPr>
            <p:custDataLst>
              <p:tags r:id="rId27"/>
            </p:custDataLst>
          </p:nvPr>
        </p:nvSpPr>
        <p:spPr>
          <a:xfrm>
            <a:off x="5987738" y="2170800"/>
            <a:ext cx="3049253" cy="461665"/>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Above Chart Exhibit Title</a:t>
            </a:r>
            <a:br>
              <a:rPr lang="en-US" dirty="0"/>
            </a:br>
            <a:r>
              <a:rPr lang="en-US" sz="1400" b="0" dirty="0"/>
              <a:t>Unit of Measure</a:t>
            </a:r>
          </a:p>
        </p:txBody>
      </p:sp>
      <p:sp>
        <p:nvSpPr>
          <p:cNvPr id="4" name="Text Placeholder 3">
            <a:extLst>
              <a:ext uri="{FF2B5EF4-FFF2-40B4-BE49-F238E27FC236}">
                <a16:creationId xmlns:a16="http://schemas.microsoft.com/office/drawing/2014/main" id="{AEA8BC65-10CC-4404-9B17-2797DDA47747}"/>
              </a:ext>
            </a:extLst>
          </p:cNvPr>
          <p:cNvSpPr>
            <a:spLocks noGrp="1"/>
          </p:cNvSpPr>
          <p:nvPr>
            <p:ph type="body" idx="1"/>
          </p:nvPr>
        </p:nvSpPr>
        <p:spPr>
          <a:xfrm>
            <a:off x="554736" y="2170800"/>
            <a:ext cx="2917658" cy="138499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44" name="LegendBoxes" hidden="1">
            <a:extLst>
              <a:ext uri="{FF2B5EF4-FFF2-40B4-BE49-F238E27FC236}">
                <a16:creationId xmlns:a16="http://schemas.microsoft.com/office/drawing/2014/main" id="{CCCE0934-0BAB-48F5-9E3D-1306C56899FE}"/>
              </a:ext>
            </a:extLst>
          </p:cNvPr>
          <p:cNvGrpSpPr/>
          <p:nvPr/>
        </p:nvGrpSpPr>
        <p:grpSpPr>
          <a:xfrm>
            <a:off x="10714801" y="4381500"/>
            <a:ext cx="922463" cy="1717282"/>
            <a:chOff x="10554770" y="4322824"/>
            <a:chExt cx="922463" cy="1717282"/>
          </a:xfrm>
        </p:grpSpPr>
        <p:sp>
          <p:nvSpPr>
            <p:cNvPr id="168" name="RectangleLegend1" hidden="1">
              <a:extLst>
                <a:ext uri="{FF2B5EF4-FFF2-40B4-BE49-F238E27FC236}">
                  <a16:creationId xmlns:a16="http://schemas.microsoft.com/office/drawing/2014/main" id="{4873DD92-7131-4750-AEA5-5B3444AA7FAD}"/>
                </a:ext>
              </a:extLst>
            </p:cNvPr>
            <p:cNvSpPr/>
            <p:nvPr/>
          </p:nvSpPr>
          <p:spPr>
            <a:xfrm>
              <a:off x="1055477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169" name="RectangleLegend2" hidden="1">
              <a:extLst>
                <a:ext uri="{FF2B5EF4-FFF2-40B4-BE49-F238E27FC236}">
                  <a16:creationId xmlns:a16="http://schemas.microsoft.com/office/drawing/2014/main" id="{F00B8FF2-B526-4663-B039-291B26CFBA02}"/>
                </a:ext>
              </a:extLst>
            </p:cNvPr>
            <p:cNvSpPr/>
            <p:nvPr/>
          </p:nvSpPr>
          <p:spPr>
            <a:xfrm>
              <a:off x="1055477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170" name="RectangleLegend3" hidden="1">
              <a:extLst>
                <a:ext uri="{FF2B5EF4-FFF2-40B4-BE49-F238E27FC236}">
                  <a16:creationId xmlns:a16="http://schemas.microsoft.com/office/drawing/2014/main" id="{6C53C48E-65C0-4A0B-845F-4429D256DFFE}"/>
                </a:ext>
              </a:extLst>
            </p:cNvPr>
            <p:cNvSpPr/>
            <p:nvPr/>
          </p:nvSpPr>
          <p:spPr>
            <a:xfrm>
              <a:off x="1055477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171" name="RectangleLegend4" hidden="1">
              <a:extLst>
                <a:ext uri="{FF2B5EF4-FFF2-40B4-BE49-F238E27FC236}">
                  <a16:creationId xmlns:a16="http://schemas.microsoft.com/office/drawing/2014/main" id="{AC2725AE-E09F-4C89-94E3-7E064EABA1BA}"/>
                </a:ext>
              </a:extLst>
            </p:cNvPr>
            <p:cNvSpPr/>
            <p:nvPr/>
          </p:nvSpPr>
          <p:spPr>
            <a:xfrm>
              <a:off x="1055477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172" name="RectangleLegend5" hidden="1">
              <a:extLst>
                <a:ext uri="{FF2B5EF4-FFF2-40B4-BE49-F238E27FC236}">
                  <a16:creationId xmlns:a16="http://schemas.microsoft.com/office/drawing/2014/main" id="{1A989F94-8CDA-4199-8EE4-84B2DFACBECC}"/>
                </a:ext>
              </a:extLst>
            </p:cNvPr>
            <p:cNvSpPr/>
            <p:nvPr/>
          </p:nvSpPr>
          <p:spPr>
            <a:xfrm>
              <a:off x="1055477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173" name="Legend1" hidden="1">
              <a:extLst>
                <a:ext uri="{FF2B5EF4-FFF2-40B4-BE49-F238E27FC236}">
                  <a16:creationId xmlns:a16="http://schemas.microsoft.com/office/drawing/2014/main" id="{88BB7881-5951-411A-9E2A-170666D63D95}"/>
                </a:ext>
              </a:extLst>
            </p:cNvPr>
            <p:cNvSpPr txBox="1"/>
            <p:nvPr/>
          </p:nvSpPr>
          <p:spPr>
            <a:xfrm>
              <a:off x="1088091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74" name="Legend2" hidden="1">
              <a:extLst>
                <a:ext uri="{FF2B5EF4-FFF2-40B4-BE49-F238E27FC236}">
                  <a16:creationId xmlns:a16="http://schemas.microsoft.com/office/drawing/2014/main" id="{B33FA4DE-E362-4D7C-8F1A-14C0E19AF622}"/>
                </a:ext>
              </a:extLst>
            </p:cNvPr>
            <p:cNvSpPr txBox="1"/>
            <p:nvPr/>
          </p:nvSpPr>
          <p:spPr>
            <a:xfrm>
              <a:off x="1088091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75" name="Legend3" hidden="1">
              <a:extLst>
                <a:ext uri="{FF2B5EF4-FFF2-40B4-BE49-F238E27FC236}">
                  <a16:creationId xmlns:a16="http://schemas.microsoft.com/office/drawing/2014/main" id="{83F87040-3F62-469E-AE51-F3AC279786A2}"/>
                </a:ext>
              </a:extLst>
            </p:cNvPr>
            <p:cNvSpPr txBox="1"/>
            <p:nvPr/>
          </p:nvSpPr>
          <p:spPr>
            <a:xfrm>
              <a:off x="1088091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77" name="Legend4" hidden="1">
              <a:extLst>
                <a:ext uri="{FF2B5EF4-FFF2-40B4-BE49-F238E27FC236}">
                  <a16:creationId xmlns:a16="http://schemas.microsoft.com/office/drawing/2014/main" id="{007725FE-5D4F-4A24-B6A9-26AAD620F013}"/>
                </a:ext>
              </a:extLst>
            </p:cNvPr>
            <p:cNvSpPr txBox="1"/>
            <p:nvPr/>
          </p:nvSpPr>
          <p:spPr>
            <a:xfrm>
              <a:off x="1088091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78" name="Legend5" hidden="1">
              <a:extLst>
                <a:ext uri="{FF2B5EF4-FFF2-40B4-BE49-F238E27FC236}">
                  <a16:creationId xmlns:a16="http://schemas.microsoft.com/office/drawing/2014/main" id="{B5C1F3D8-9AF2-4F11-B3AF-6317CE5A82B2}"/>
                </a:ext>
              </a:extLst>
            </p:cNvPr>
            <p:cNvSpPr txBox="1"/>
            <p:nvPr/>
          </p:nvSpPr>
          <p:spPr>
            <a:xfrm>
              <a:off x="1088091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grpSp>
      <p:grpSp>
        <p:nvGrpSpPr>
          <p:cNvPr id="179" name="LegendLines" hidden="1">
            <a:extLst>
              <a:ext uri="{FF2B5EF4-FFF2-40B4-BE49-F238E27FC236}">
                <a16:creationId xmlns:a16="http://schemas.microsoft.com/office/drawing/2014/main" id="{7E1E32BF-E3D0-451C-8FCF-0B9793E3267C}"/>
              </a:ext>
            </a:extLst>
          </p:cNvPr>
          <p:cNvGrpSpPr/>
          <p:nvPr/>
        </p:nvGrpSpPr>
        <p:grpSpPr>
          <a:xfrm>
            <a:off x="10317304" y="3150831"/>
            <a:ext cx="1319960" cy="958286"/>
            <a:chOff x="10162879" y="3243772"/>
            <a:chExt cx="1319960" cy="958286"/>
          </a:xfrm>
        </p:grpSpPr>
        <p:sp>
          <p:nvSpPr>
            <p:cNvPr id="180" name="Legend1" hidden="1">
              <a:extLst>
                <a:ext uri="{FF2B5EF4-FFF2-40B4-BE49-F238E27FC236}">
                  <a16:creationId xmlns:a16="http://schemas.microsoft.com/office/drawing/2014/main" id="{441FD10C-F3ED-4A43-B3C7-45EF4033B6C1}"/>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81" name="Legend2" hidden="1">
              <a:extLst>
                <a:ext uri="{FF2B5EF4-FFF2-40B4-BE49-F238E27FC236}">
                  <a16:creationId xmlns:a16="http://schemas.microsoft.com/office/drawing/2014/main" id="{0F43044A-A826-4A1B-8758-17E2DAB4B285}"/>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82" name="Legend3" hidden="1">
              <a:extLst>
                <a:ext uri="{FF2B5EF4-FFF2-40B4-BE49-F238E27FC236}">
                  <a16:creationId xmlns:a16="http://schemas.microsoft.com/office/drawing/2014/main" id="{799D028B-2311-4C8C-B72B-06D317E0616C}"/>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83" name="LineLegend3" hidden="1">
              <a:extLst>
                <a:ext uri="{FF2B5EF4-FFF2-40B4-BE49-F238E27FC236}">
                  <a16:creationId xmlns:a16="http://schemas.microsoft.com/office/drawing/2014/main" id="{D36A213A-069A-413F-9568-D4A1FEF3F88A}"/>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dirty="0">
                <a:latin typeface="+mn-lt"/>
                <a:ea typeface="+mn-ea"/>
              </a:endParaRPr>
            </a:p>
          </p:txBody>
        </p:sp>
        <p:sp>
          <p:nvSpPr>
            <p:cNvPr id="184" name="LineLegend2" hidden="1">
              <a:extLst>
                <a:ext uri="{FF2B5EF4-FFF2-40B4-BE49-F238E27FC236}">
                  <a16:creationId xmlns:a16="http://schemas.microsoft.com/office/drawing/2014/main" id="{7A950239-03E7-44D2-AF0C-1E301F162B95}"/>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dirty="0">
                <a:latin typeface="+mn-lt"/>
                <a:ea typeface="+mn-ea"/>
              </a:endParaRPr>
            </a:p>
          </p:txBody>
        </p:sp>
        <p:sp>
          <p:nvSpPr>
            <p:cNvPr id="185" name="LineLegend1" hidden="1">
              <a:extLst>
                <a:ext uri="{FF2B5EF4-FFF2-40B4-BE49-F238E27FC236}">
                  <a16:creationId xmlns:a16="http://schemas.microsoft.com/office/drawing/2014/main" id="{F8648364-E244-4CBC-9B3A-8BCF00EB2BB7}"/>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dirty="0">
                <a:latin typeface="+mn-lt"/>
                <a:ea typeface="+mn-ea"/>
              </a:endParaRPr>
            </a:p>
          </p:txBody>
        </p:sp>
      </p:grpSp>
      <p:grpSp>
        <p:nvGrpSpPr>
          <p:cNvPr id="186" name="LegendMoons" hidden="1">
            <a:extLst>
              <a:ext uri="{FF2B5EF4-FFF2-40B4-BE49-F238E27FC236}">
                <a16:creationId xmlns:a16="http://schemas.microsoft.com/office/drawing/2014/main" id="{923D0B33-D565-4D15-935D-35F7D6043E9F}"/>
              </a:ext>
            </a:extLst>
          </p:cNvPr>
          <p:cNvGrpSpPr/>
          <p:nvPr/>
        </p:nvGrpSpPr>
        <p:grpSpPr>
          <a:xfrm>
            <a:off x="10684859" y="1146588"/>
            <a:ext cx="948949" cy="1731859"/>
            <a:chOff x="7716535" y="2630582"/>
            <a:chExt cx="948949" cy="1731859"/>
          </a:xfrm>
        </p:grpSpPr>
        <p:sp>
          <p:nvSpPr>
            <p:cNvPr id="187" name="Legend1" hidden="1">
              <a:extLst>
                <a:ext uri="{FF2B5EF4-FFF2-40B4-BE49-F238E27FC236}">
                  <a16:creationId xmlns:a16="http://schemas.microsoft.com/office/drawing/2014/main" id="{0C0578AE-6CFF-414F-A83C-9279A65A34DF}"/>
                </a:ext>
              </a:extLst>
            </p:cNvPr>
            <p:cNvSpPr txBox="1"/>
            <p:nvPr/>
          </p:nvSpPr>
          <p:spPr>
            <a:xfrm>
              <a:off x="8069167" y="26379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88" name="Legend2" hidden="1">
              <a:extLst>
                <a:ext uri="{FF2B5EF4-FFF2-40B4-BE49-F238E27FC236}">
                  <a16:creationId xmlns:a16="http://schemas.microsoft.com/office/drawing/2014/main" id="{EF8D910C-01AC-4AD0-B31C-7130545774EE}"/>
                </a:ext>
              </a:extLst>
            </p:cNvPr>
            <p:cNvSpPr txBox="1"/>
            <p:nvPr/>
          </p:nvSpPr>
          <p:spPr>
            <a:xfrm>
              <a:off x="8069167" y="301340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89" name="Legend3" hidden="1">
              <a:extLst>
                <a:ext uri="{FF2B5EF4-FFF2-40B4-BE49-F238E27FC236}">
                  <a16:creationId xmlns:a16="http://schemas.microsoft.com/office/drawing/2014/main" id="{4683950F-2A12-42F9-81DC-13679D6E67E2}"/>
                </a:ext>
              </a:extLst>
            </p:cNvPr>
            <p:cNvSpPr txBox="1"/>
            <p:nvPr/>
          </p:nvSpPr>
          <p:spPr>
            <a:xfrm>
              <a:off x="8069167" y="3388859"/>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90" name="Legend4" hidden="1">
              <a:extLst>
                <a:ext uri="{FF2B5EF4-FFF2-40B4-BE49-F238E27FC236}">
                  <a16:creationId xmlns:a16="http://schemas.microsoft.com/office/drawing/2014/main" id="{25318E2B-2A13-4089-81AD-A0846D6664A7}"/>
                </a:ext>
              </a:extLst>
            </p:cNvPr>
            <p:cNvSpPr txBox="1"/>
            <p:nvPr/>
          </p:nvSpPr>
          <p:spPr>
            <a:xfrm>
              <a:off x="8069167" y="3764318"/>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91" name="Legend5" hidden="1">
              <a:extLst>
                <a:ext uri="{FF2B5EF4-FFF2-40B4-BE49-F238E27FC236}">
                  <a16:creationId xmlns:a16="http://schemas.microsoft.com/office/drawing/2014/main" id="{9C4044E7-D8DC-49F5-9EB2-123C79226C00}"/>
                </a:ext>
              </a:extLst>
            </p:cNvPr>
            <p:cNvSpPr txBox="1"/>
            <p:nvPr/>
          </p:nvSpPr>
          <p:spPr>
            <a:xfrm>
              <a:off x="8069167" y="4139779"/>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grpSp>
          <p:nvGrpSpPr>
            <p:cNvPr id="192" name="MoonLegend1" hidden="1">
              <a:extLst>
                <a:ext uri="{FF2B5EF4-FFF2-40B4-BE49-F238E27FC236}">
                  <a16:creationId xmlns:a16="http://schemas.microsoft.com/office/drawing/2014/main" id="{08149E62-6382-4CAC-81D5-72C69BA2CCDC}"/>
                </a:ext>
              </a:extLst>
            </p:cNvPr>
            <p:cNvGrpSpPr>
              <a:grpSpLocks noChangeAspect="1"/>
            </p:cNvGrpSpPr>
            <p:nvPr>
              <p:custDataLst>
                <p:tags r:id="rId28"/>
              </p:custDataLst>
            </p:nvPr>
          </p:nvGrpSpPr>
          <p:grpSpPr>
            <a:xfrm>
              <a:off x="7716535" y="2630582"/>
              <a:ext cx="228600" cy="228600"/>
              <a:chOff x="762000" y="1270000"/>
              <a:chExt cx="254000" cy="254000"/>
            </a:xfrm>
          </p:grpSpPr>
          <p:sp>
            <p:nvSpPr>
              <p:cNvPr id="205" name="Oval 204" hidden="1">
                <a:extLst>
                  <a:ext uri="{FF2B5EF4-FFF2-40B4-BE49-F238E27FC236}">
                    <a16:creationId xmlns:a16="http://schemas.microsoft.com/office/drawing/2014/main" id="{AB50018B-3269-4714-94C6-F186EACB96B5}"/>
                  </a:ext>
                </a:extLst>
              </p:cNvPr>
              <p:cNvSpPr/>
              <p:nvPr>
                <p:custDataLst>
                  <p:tags r:id="rId4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06" name="Arc 205" hidden="1">
                <a:extLst>
                  <a:ext uri="{FF2B5EF4-FFF2-40B4-BE49-F238E27FC236}">
                    <a16:creationId xmlns:a16="http://schemas.microsoft.com/office/drawing/2014/main" id="{A8F451CB-5AB4-45E7-A099-8F6BAB8A821E}"/>
                  </a:ext>
                </a:extLst>
              </p:cNvPr>
              <p:cNvSpPr/>
              <p:nvPr>
                <p:custDataLst>
                  <p:tags r:id="rId42"/>
                </p:custDataLst>
              </p:nvPr>
            </p:nvSpPr>
            <p:spPr>
              <a:xfrm>
                <a:off x="762000" y="1270000"/>
                <a:ext cx="254000" cy="254000"/>
              </a:xfrm>
              <a:prstGeom prst="arc">
                <a:avLst>
                  <a:gd name="adj1" fmla="val 16200000"/>
                  <a:gd name="adj2" fmla="val 54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193" name="MoonLegend2" hidden="1">
              <a:extLst>
                <a:ext uri="{FF2B5EF4-FFF2-40B4-BE49-F238E27FC236}">
                  <a16:creationId xmlns:a16="http://schemas.microsoft.com/office/drawing/2014/main" id="{2CA54D44-9CED-43ED-A860-1A08AE63ED60}"/>
                </a:ext>
              </a:extLst>
            </p:cNvPr>
            <p:cNvGrpSpPr>
              <a:grpSpLocks noChangeAspect="1"/>
            </p:cNvGrpSpPr>
            <p:nvPr>
              <p:custDataLst>
                <p:tags r:id="rId29"/>
              </p:custDataLst>
            </p:nvPr>
          </p:nvGrpSpPr>
          <p:grpSpPr>
            <a:xfrm>
              <a:off x="7716535" y="3006395"/>
              <a:ext cx="228600" cy="228600"/>
              <a:chOff x="762000" y="1270000"/>
              <a:chExt cx="254000" cy="254000"/>
            </a:xfrm>
          </p:grpSpPr>
          <p:sp>
            <p:nvSpPr>
              <p:cNvPr id="203" name="Oval 202" hidden="1">
                <a:extLst>
                  <a:ext uri="{FF2B5EF4-FFF2-40B4-BE49-F238E27FC236}">
                    <a16:creationId xmlns:a16="http://schemas.microsoft.com/office/drawing/2014/main" id="{B19FFF23-0030-458C-9A8A-DDADF99254B9}"/>
                  </a:ext>
                </a:extLst>
              </p:cNvPr>
              <p:cNvSpPr/>
              <p:nvPr>
                <p:custDataLst>
                  <p:tags r:id="rId3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04" name="Arc 203" hidden="1">
                <a:extLst>
                  <a:ext uri="{FF2B5EF4-FFF2-40B4-BE49-F238E27FC236}">
                    <a16:creationId xmlns:a16="http://schemas.microsoft.com/office/drawing/2014/main" id="{EDF38496-052E-4D20-95FD-BC1B3A5620BF}"/>
                  </a:ext>
                </a:extLst>
              </p:cNvPr>
              <p:cNvSpPr/>
              <p:nvPr>
                <p:custDataLst>
                  <p:tags r:id="rId40"/>
                </p:custDataLst>
              </p:nvPr>
            </p:nvSpPr>
            <p:spPr>
              <a:xfrm>
                <a:off x="762000" y="1270000"/>
                <a:ext cx="254000" cy="254000"/>
              </a:xfrm>
              <a:prstGeom prst="arc">
                <a:avLst>
                  <a:gd name="adj1" fmla="val 16200000"/>
                  <a:gd name="adj2" fmla="val 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194" name="MoonLegend3" hidden="1">
              <a:extLst>
                <a:ext uri="{FF2B5EF4-FFF2-40B4-BE49-F238E27FC236}">
                  <a16:creationId xmlns:a16="http://schemas.microsoft.com/office/drawing/2014/main" id="{1529FC21-2165-4A9A-85B6-8F09EC4C90BC}"/>
                </a:ext>
              </a:extLst>
            </p:cNvPr>
            <p:cNvGrpSpPr>
              <a:grpSpLocks noChangeAspect="1"/>
            </p:cNvGrpSpPr>
            <p:nvPr>
              <p:custDataLst>
                <p:tags r:id="rId30"/>
              </p:custDataLst>
            </p:nvPr>
          </p:nvGrpSpPr>
          <p:grpSpPr>
            <a:xfrm>
              <a:off x="7716535" y="3382210"/>
              <a:ext cx="228600" cy="228600"/>
              <a:chOff x="762000" y="1270000"/>
              <a:chExt cx="254000" cy="254000"/>
            </a:xfrm>
          </p:grpSpPr>
          <p:sp>
            <p:nvSpPr>
              <p:cNvPr id="201" name="Oval 200" hidden="1">
                <a:extLst>
                  <a:ext uri="{FF2B5EF4-FFF2-40B4-BE49-F238E27FC236}">
                    <a16:creationId xmlns:a16="http://schemas.microsoft.com/office/drawing/2014/main" id="{438ADCC5-D21F-40EE-B0C9-C316A55EF9C4}"/>
                  </a:ext>
                </a:extLst>
              </p:cNvPr>
              <p:cNvSpPr/>
              <p:nvPr>
                <p:custDataLst>
                  <p:tags r:id="rId3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02" name="Arc 201" hidden="1">
                <a:extLst>
                  <a:ext uri="{FF2B5EF4-FFF2-40B4-BE49-F238E27FC236}">
                    <a16:creationId xmlns:a16="http://schemas.microsoft.com/office/drawing/2014/main" id="{BEE7F321-2B61-4111-AA88-7064DA779ADA}"/>
                  </a:ext>
                </a:extLst>
              </p:cNvPr>
              <p:cNvSpPr/>
              <p:nvPr>
                <p:custDataLst>
                  <p:tags r:id="rId38"/>
                </p:custDataLst>
              </p:nvPr>
            </p:nvSpPr>
            <p:spPr>
              <a:xfrm>
                <a:off x="762000" y="1270000"/>
                <a:ext cx="254000" cy="254000"/>
              </a:xfrm>
              <a:prstGeom prst="arc">
                <a:avLst>
                  <a:gd name="adj1" fmla="val 16200000"/>
                  <a:gd name="adj2" fmla="val 54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195" name="MoonLegend4" hidden="1">
              <a:extLst>
                <a:ext uri="{FF2B5EF4-FFF2-40B4-BE49-F238E27FC236}">
                  <a16:creationId xmlns:a16="http://schemas.microsoft.com/office/drawing/2014/main" id="{2D437AEC-9FF2-4CF3-90DB-90E5379FEC77}"/>
                </a:ext>
              </a:extLst>
            </p:cNvPr>
            <p:cNvGrpSpPr>
              <a:grpSpLocks noChangeAspect="1"/>
            </p:cNvGrpSpPr>
            <p:nvPr>
              <p:custDataLst>
                <p:tags r:id="rId31"/>
              </p:custDataLst>
            </p:nvPr>
          </p:nvGrpSpPr>
          <p:grpSpPr>
            <a:xfrm>
              <a:off x="7716535" y="3758025"/>
              <a:ext cx="228600" cy="228600"/>
              <a:chOff x="762000" y="1270000"/>
              <a:chExt cx="254000" cy="254000"/>
            </a:xfrm>
          </p:grpSpPr>
          <p:sp>
            <p:nvSpPr>
              <p:cNvPr id="199" name="Oval 198" hidden="1">
                <a:extLst>
                  <a:ext uri="{FF2B5EF4-FFF2-40B4-BE49-F238E27FC236}">
                    <a16:creationId xmlns:a16="http://schemas.microsoft.com/office/drawing/2014/main" id="{DE654694-BDE1-4DBC-A8D2-BAF0B96A9CB0}"/>
                  </a:ext>
                </a:extLst>
              </p:cNvPr>
              <p:cNvSpPr/>
              <p:nvPr>
                <p:custDataLst>
                  <p:tags r:id="rId3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00" name="Arc 199" hidden="1">
                <a:extLst>
                  <a:ext uri="{FF2B5EF4-FFF2-40B4-BE49-F238E27FC236}">
                    <a16:creationId xmlns:a16="http://schemas.microsoft.com/office/drawing/2014/main" id="{156F5AB3-E5AB-45B8-898A-76D746F9ACFA}"/>
                  </a:ext>
                </a:extLst>
              </p:cNvPr>
              <p:cNvSpPr/>
              <p:nvPr>
                <p:custDataLst>
                  <p:tags r:id="rId36"/>
                </p:custDataLst>
              </p:nvPr>
            </p:nvSpPr>
            <p:spPr>
              <a:xfrm>
                <a:off x="762000" y="1270000"/>
                <a:ext cx="254000" cy="254000"/>
              </a:xfrm>
              <a:prstGeom prst="arc">
                <a:avLst>
                  <a:gd name="adj1" fmla="val 16200000"/>
                  <a:gd name="adj2" fmla="val 108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196" name="MoonLegend5" hidden="1">
              <a:extLst>
                <a:ext uri="{FF2B5EF4-FFF2-40B4-BE49-F238E27FC236}">
                  <a16:creationId xmlns:a16="http://schemas.microsoft.com/office/drawing/2014/main" id="{4A4332F8-2C50-4787-805E-0B1D6DED0A21}"/>
                </a:ext>
              </a:extLst>
            </p:cNvPr>
            <p:cNvGrpSpPr>
              <a:grpSpLocks noChangeAspect="1"/>
            </p:cNvGrpSpPr>
            <p:nvPr>
              <p:custDataLst>
                <p:tags r:id="rId32"/>
              </p:custDataLst>
            </p:nvPr>
          </p:nvGrpSpPr>
          <p:grpSpPr>
            <a:xfrm>
              <a:off x="7716535" y="4133841"/>
              <a:ext cx="228600" cy="228600"/>
              <a:chOff x="762000" y="1270000"/>
              <a:chExt cx="254000" cy="254000"/>
            </a:xfrm>
          </p:grpSpPr>
          <p:sp>
            <p:nvSpPr>
              <p:cNvPr id="197" name="Oval 196" hidden="1">
                <a:extLst>
                  <a:ext uri="{FF2B5EF4-FFF2-40B4-BE49-F238E27FC236}">
                    <a16:creationId xmlns:a16="http://schemas.microsoft.com/office/drawing/2014/main" id="{F43EDF8F-E4D7-4DFC-91B0-3A3B08AB837D}"/>
                  </a:ext>
                </a:extLst>
              </p:cNvPr>
              <p:cNvSpPr/>
              <p:nvPr>
                <p:custDataLst>
                  <p:tags r:id="rId3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98" name="Arc 197" hidden="1">
                <a:extLst>
                  <a:ext uri="{FF2B5EF4-FFF2-40B4-BE49-F238E27FC236}">
                    <a16:creationId xmlns:a16="http://schemas.microsoft.com/office/drawing/2014/main" id="{D9E4A220-FE09-4C25-8289-C49923E1008C}"/>
                  </a:ext>
                </a:extLst>
              </p:cNvPr>
              <p:cNvSpPr/>
              <p:nvPr>
                <p:custDataLst>
                  <p:tags r:id="rId34"/>
                </p:custDataLst>
              </p:nvPr>
            </p:nvSpPr>
            <p:spPr>
              <a:xfrm>
                <a:off x="762000" y="1270000"/>
                <a:ext cx="254000" cy="254000"/>
              </a:xfrm>
              <a:prstGeom prst="arc">
                <a:avLst>
                  <a:gd name="adj1" fmla="val 16200000"/>
                  <a:gd name="adj2" fmla="val 162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pic>
        <p:nvPicPr>
          <p:cNvPr id="146" name="Picture 145">
            <a:extLst>
              <a:ext uri="{FF2B5EF4-FFF2-40B4-BE49-F238E27FC236}">
                <a16:creationId xmlns:a16="http://schemas.microsoft.com/office/drawing/2014/main" id="{45CDEB51-A680-49A7-9811-0A552E3E4A0E}"/>
              </a:ext>
            </a:extLst>
          </p:cNvPr>
          <p:cNvPicPr>
            <a:picLocks noChangeAspect="1"/>
          </p:cNvPicPr>
          <p:nvPr/>
        </p:nvPicPr>
        <p:blipFill>
          <a:blip r:embed="rId45" cstate="email">
            <a:extLst>
              <a:ext uri="{BEBA8EAE-BF5A-486C-A8C5-ECC9F3942E4B}">
                <a14:imgProps xmlns:a14="http://schemas.microsoft.com/office/drawing/2010/main">
                  <a14:imgLayer r:embed="rId46">
                    <a14:imgEffect>
                      <a14:brightnessContrast bright="100000"/>
                    </a14:imgEffect>
                  </a14:imgLayer>
                </a14:imgProps>
              </a:ext>
              <a:ext uri="{28A0092B-C50C-407E-A947-70E740481C1C}">
                <a14:useLocalDpi xmlns:a14="http://schemas.microsoft.com/office/drawing/2010/main"/>
              </a:ext>
            </a:extLst>
          </a:blip>
          <a:stretch>
            <a:fillRect/>
          </a:stretch>
        </p:blipFill>
        <p:spPr bwMode="ltGray">
          <a:xfrm>
            <a:off x="10333971" y="6427373"/>
            <a:ext cx="1080178" cy="231466"/>
          </a:xfrm>
          <a:prstGeom prst="rect">
            <a:avLst/>
          </a:prstGeom>
        </p:spPr>
      </p:pic>
    </p:spTree>
    <p:extLst>
      <p:ext uri="{BB962C8B-B14F-4D97-AF65-F5344CB8AC3E}">
        <p14:creationId xmlns:p14="http://schemas.microsoft.com/office/powerpoint/2010/main" val="2408407495"/>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 id="2147483768" r:id="rId18"/>
    <p:sldLayoutId id="2147483769" r:id="rId19"/>
    <p:sldLayoutId id="2147483770" r:id="rId20"/>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40B17A4-151A-442A-85BB-61D97FD47CDC}"/>
              </a:ext>
            </a:extLst>
          </p:cNvPr>
          <p:cNvGraphicFramePr>
            <a:graphicFrameLocks noChangeAspect="1"/>
          </p:cNvGraphicFramePr>
          <p:nvPr userDrawn="1">
            <p:custDataLst>
              <p:tags r:id="rId22"/>
            </p:custDataLst>
            <p:extLst>
              <p:ext uri="{D42A27DB-BD31-4B8C-83A1-F6EECF244321}">
                <p14:modId xmlns:p14="http://schemas.microsoft.com/office/powerpoint/2010/main" val="29108793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3" imgW="592" imgH="591" progId="TCLayout.ActiveDocument.1">
                  <p:embed/>
                </p:oleObj>
              </mc:Choice>
              <mc:Fallback>
                <p:oleObj name="think-cell Slide" r:id="rId43" imgW="592" imgH="591" progId="TCLayout.ActiveDocument.1">
                  <p:embed/>
                  <p:pic>
                    <p:nvPicPr>
                      <p:cNvPr id="3" name="Object 2" hidden="1">
                        <a:extLst>
                          <a:ext uri="{FF2B5EF4-FFF2-40B4-BE49-F238E27FC236}">
                            <a16:creationId xmlns:a16="http://schemas.microsoft.com/office/drawing/2014/main" id="{740B17A4-151A-442A-85BB-61D97FD47CDC}"/>
                          </a:ext>
                        </a:extLst>
                      </p:cNvPr>
                      <p:cNvPicPr/>
                      <p:nvPr/>
                    </p:nvPicPr>
                    <p:blipFill>
                      <a:blip r:embed="rId44"/>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B3399E7-290D-4CE6-AA08-2DA0CF307E1C}"/>
              </a:ext>
            </a:extLst>
          </p:cNvPr>
          <p:cNvSpPr/>
          <p:nvPr userDrawn="1">
            <p:custDataLst>
              <p:tags r:id="rId23"/>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53" name="2. Slide Title">
            <a:extLst>
              <a:ext uri="{FF2B5EF4-FFF2-40B4-BE49-F238E27FC236}">
                <a16:creationId xmlns:a16="http://schemas.microsoft.com/office/drawing/2014/main" id="{7C8D601E-A2E1-4979-AE83-B694B9829662}"/>
              </a:ext>
            </a:extLst>
          </p:cNvPr>
          <p:cNvSpPr>
            <a:spLocks noGrp="1"/>
          </p:cNvSpPr>
          <p:nvPr>
            <p:ph type="title"/>
            <p:custDataLst>
              <p:tags r:id="rId24"/>
            </p:custDataLst>
          </p:nvPr>
        </p:nvSpPr>
        <p:spPr>
          <a:xfrm>
            <a:off x="554736" y="172212"/>
            <a:ext cx="11082528" cy="731520"/>
          </a:xfrm>
          <a:prstGeom prst="rect">
            <a:avLst/>
          </a:prstGeom>
        </p:spPr>
        <p:txBody>
          <a:bodyPr vert="horz" wrap="square" lIns="0" tIns="0" rIns="0" bIns="0" rtlCol="0" anchor="b" anchorCtr="0">
            <a:noAutofit/>
          </a:bodyPr>
          <a:lstStyle/>
          <a:p>
            <a:pPr lvl="0"/>
            <a:r>
              <a:rPr lang="en-US"/>
              <a:t>Click to edit Master title style</a:t>
            </a:r>
          </a:p>
        </p:txBody>
      </p:sp>
      <p:grpSp>
        <p:nvGrpSpPr>
          <p:cNvPr id="55" name="Grid" hidden="1">
            <a:extLst>
              <a:ext uri="{FF2B5EF4-FFF2-40B4-BE49-F238E27FC236}">
                <a16:creationId xmlns:a16="http://schemas.microsoft.com/office/drawing/2014/main" id="{DEFB2FD9-7CD8-4FAE-9553-EBB1883173D8}"/>
              </a:ext>
            </a:extLst>
          </p:cNvPr>
          <p:cNvGrpSpPr/>
          <p:nvPr userDrawn="1">
            <p:custDataLst>
              <p:tags r:id="rId25"/>
            </p:custDataLst>
          </p:nvPr>
        </p:nvGrpSpPr>
        <p:grpSpPr>
          <a:xfrm>
            <a:off x="1524" y="0"/>
            <a:ext cx="12190476" cy="6858000"/>
            <a:chOff x="0" y="0"/>
            <a:chExt cx="12190476" cy="6858000"/>
          </a:xfrm>
        </p:grpSpPr>
        <p:sp>
          <p:nvSpPr>
            <p:cNvPr id="56" name="slide margin">
              <a:extLst>
                <a:ext uri="{FF2B5EF4-FFF2-40B4-BE49-F238E27FC236}">
                  <a16:creationId xmlns:a16="http://schemas.microsoft.com/office/drawing/2014/main" id="{38DD344F-AD20-46A3-A11B-2D82C3344FEC}"/>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US" dirty="0">
                <a:solidFill>
                  <a:schemeClr val="tx1"/>
                </a:solidFill>
                <a:latin typeface="+mn-lt"/>
              </a:endParaRPr>
            </a:p>
          </p:txBody>
        </p:sp>
        <p:cxnSp>
          <p:nvCxnSpPr>
            <p:cNvPr id="57" name="Straight Connector 56">
              <a:extLst>
                <a:ext uri="{FF2B5EF4-FFF2-40B4-BE49-F238E27FC236}">
                  <a16:creationId xmlns:a16="http://schemas.microsoft.com/office/drawing/2014/main" id="{6C7601CF-5E5B-457D-847F-427610DA2FB7}"/>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31F3C21-0066-454F-858F-CF8DE7C15746}"/>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62C2F96-141D-4584-8AFC-7B03AC967AD5}"/>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FFAB406-01C7-4D16-B756-95AABF69356F}"/>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C0947A7-511E-40BC-89AC-7FB57EB8253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E13BF7D-FE79-4AD9-BD1E-86E33F888F0B}"/>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9CD20B4-6A15-49A2-A59E-FCCFB641E09C}"/>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8C9107F-AE78-4984-826C-0B2406DAF134}"/>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34F056F-D81A-4196-9B3A-AE8FD5591CB2}"/>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4C1E84A-C73C-43D4-BA3C-8DBC74530EF8}"/>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BE85AE8D-58C3-4AA0-B6F0-E5B277CA7900}"/>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7C36F9C0-4B83-4C02-9FB8-FE87C7414EE2}"/>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69" name="Freeform: Shape 68">
              <a:extLst>
                <a:ext uri="{FF2B5EF4-FFF2-40B4-BE49-F238E27FC236}">
                  <a16:creationId xmlns:a16="http://schemas.microsoft.com/office/drawing/2014/main" id="{33B3485C-D98D-4843-9430-BAB5037871BA}"/>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0" name="Freeform: Shape 69">
              <a:extLst>
                <a:ext uri="{FF2B5EF4-FFF2-40B4-BE49-F238E27FC236}">
                  <a16:creationId xmlns:a16="http://schemas.microsoft.com/office/drawing/2014/main" id="{D4711F5E-C124-4817-92AB-CA50490512E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1" name="Freeform: Shape 70">
              <a:extLst>
                <a:ext uri="{FF2B5EF4-FFF2-40B4-BE49-F238E27FC236}">
                  <a16:creationId xmlns:a16="http://schemas.microsoft.com/office/drawing/2014/main" id="{287B4A93-F9FF-464C-9429-7F0508C752D8}"/>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2" name="Freeform: Shape 71">
              <a:extLst>
                <a:ext uri="{FF2B5EF4-FFF2-40B4-BE49-F238E27FC236}">
                  <a16:creationId xmlns:a16="http://schemas.microsoft.com/office/drawing/2014/main" id="{F30BD8E3-A9FF-4CAF-AFCE-78BAF967AB1A}"/>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3" name="Freeform: Shape 72">
              <a:extLst>
                <a:ext uri="{FF2B5EF4-FFF2-40B4-BE49-F238E27FC236}">
                  <a16:creationId xmlns:a16="http://schemas.microsoft.com/office/drawing/2014/main" id="{68DFD3D7-8227-4BAE-92E3-7A8D1D9D120B}"/>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4" name="Freeform: Shape 73">
              <a:extLst>
                <a:ext uri="{FF2B5EF4-FFF2-40B4-BE49-F238E27FC236}">
                  <a16:creationId xmlns:a16="http://schemas.microsoft.com/office/drawing/2014/main" id="{B1BDBD63-521E-429E-88F1-146A189AC445}"/>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5" name="Freeform: Shape 74">
              <a:extLst>
                <a:ext uri="{FF2B5EF4-FFF2-40B4-BE49-F238E27FC236}">
                  <a16:creationId xmlns:a16="http://schemas.microsoft.com/office/drawing/2014/main" id="{A0B0088A-AB05-469E-9D5A-008850E9B532}"/>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6" name="Freeform: Shape 75">
              <a:extLst>
                <a:ext uri="{FF2B5EF4-FFF2-40B4-BE49-F238E27FC236}">
                  <a16:creationId xmlns:a16="http://schemas.microsoft.com/office/drawing/2014/main" id="{19BCFA35-14ED-4686-918B-E003CB0183E0}"/>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7" name="Freeform: Shape 76">
              <a:extLst>
                <a:ext uri="{FF2B5EF4-FFF2-40B4-BE49-F238E27FC236}">
                  <a16:creationId xmlns:a16="http://schemas.microsoft.com/office/drawing/2014/main" id="{32C9479A-9B75-4DAD-BD6F-ACA06F40053D}"/>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8" name="Freeform: Shape 77">
              <a:extLst>
                <a:ext uri="{FF2B5EF4-FFF2-40B4-BE49-F238E27FC236}">
                  <a16:creationId xmlns:a16="http://schemas.microsoft.com/office/drawing/2014/main" id="{0E502045-AFEE-46BD-82EF-7FDCA210A972}"/>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9" name="Freeform: Shape 78">
              <a:extLst>
                <a:ext uri="{FF2B5EF4-FFF2-40B4-BE49-F238E27FC236}">
                  <a16:creationId xmlns:a16="http://schemas.microsoft.com/office/drawing/2014/main" id="{8331B978-23AB-4D1C-BDEB-D3F9BEDAA2DB}"/>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0" name="Freeform: Shape 79">
              <a:extLst>
                <a:ext uri="{FF2B5EF4-FFF2-40B4-BE49-F238E27FC236}">
                  <a16:creationId xmlns:a16="http://schemas.microsoft.com/office/drawing/2014/main" id="{B5C2958A-8756-4F5D-9D2E-8609AF3FE7F3}"/>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1" name="Freeform: Shape 80">
              <a:extLst>
                <a:ext uri="{FF2B5EF4-FFF2-40B4-BE49-F238E27FC236}">
                  <a16:creationId xmlns:a16="http://schemas.microsoft.com/office/drawing/2014/main" id="{405E51A7-0B73-4EDC-8853-4C4885C3CD12}"/>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2" name="Freeform: Shape 81">
              <a:extLst>
                <a:ext uri="{FF2B5EF4-FFF2-40B4-BE49-F238E27FC236}">
                  <a16:creationId xmlns:a16="http://schemas.microsoft.com/office/drawing/2014/main" id="{A655BB02-C70B-4783-95E3-349A9749DE81}"/>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3" name="Freeform: Shape 82">
              <a:extLst>
                <a:ext uri="{FF2B5EF4-FFF2-40B4-BE49-F238E27FC236}">
                  <a16:creationId xmlns:a16="http://schemas.microsoft.com/office/drawing/2014/main" id="{BF414889-E577-40C3-8CDF-DA20200FC4BB}"/>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4" name="Freeform: Shape 83">
              <a:extLst>
                <a:ext uri="{FF2B5EF4-FFF2-40B4-BE49-F238E27FC236}">
                  <a16:creationId xmlns:a16="http://schemas.microsoft.com/office/drawing/2014/main" id="{10578B73-0DC8-40FE-8A21-280C0818D286}"/>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5" name="Freeform: Shape 84">
              <a:extLst>
                <a:ext uri="{FF2B5EF4-FFF2-40B4-BE49-F238E27FC236}">
                  <a16:creationId xmlns:a16="http://schemas.microsoft.com/office/drawing/2014/main" id="{2A3EAB8C-6F2A-4487-A2BB-0984642F92BD}"/>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6" name="Freeform: Shape 85">
              <a:extLst>
                <a:ext uri="{FF2B5EF4-FFF2-40B4-BE49-F238E27FC236}">
                  <a16:creationId xmlns:a16="http://schemas.microsoft.com/office/drawing/2014/main" id="{07D70175-6613-45BC-AF43-015C72F13A7B}"/>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7" name="Freeform: Shape 86">
              <a:extLst>
                <a:ext uri="{FF2B5EF4-FFF2-40B4-BE49-F238E27FC236}">
                  <a16:creationId xmlns:a16="http://schemas.microsoft.com/office/drawing/2014/main" id="{9B942F25-6CDB-4981-97B7-D7BDEBE5ADF5}"/>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8" name="Freeform: Shape 87">
              <a:extLst>
                <a:ext uri="{FF2B5EF4-FFF2-40B4-BE49-F238E27FC236}">
                  <a16:creationId xmlns:a16="http://schemas.microsoft.com/office/drawing/2014/main" id="{01315AFB-F00B-4517-B2CA-2588A030EFF4}"/>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9" name="Freeform: Shape 88">
              <a:extLst>
                <a:ext uri="{FF2B5EF4-FFF2-40B4-BE49-F238E27FC236}">
                  <a16:creationId xmlns:a16="http://schemas.microsoft.com/office/drawing/2014/main" id="{F2EAC9B8-160B-4F7F-8029-F358F771D704}"/>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0" name="Freeform: Shape 89">
              <a:extLst>
                <a:ext uri="{FF2B5EF4-FFF2-40B4-BE49-F238E27FC236}">
                  <a16:creationId xmlns:a16="http://schemas.microsoft.com/office/drawing/2014/main" id="{42671AAA-F5BF-4B8E-9B20-12F8E97A3021}"/>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1" name="Freeform: Shape 90">
              <a:extLst>
                <a:ext uri="{FF2B5EF4-FFF2-40B4-BE49-F238E27FC236}">
                  <a16:creationId xmlns:a16="http://schemas.microsoft.com/office/drawing/2014/main" id="{23FB4F88-2E32-42AF-931D-73EEE391186B}"/>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2" name="Freeform: Shape 91">
              <a:extLst>
                <a:ext uri="{FF2B5EF4-FFF2-40B4-BE49-F238E27FC236}">
                  <a16:creationId xmlns:a16="http://schemas.microsoft.com/office/drawing/2014/main" id="{E4A1769F-CE92-4633-87B1-DDCB8F121456}"/>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3" name="Freeform: Shape 92">
              <a:extLst>
                <a:ext uri="{FF2B5EF4-FFF2-40B4-BE49-F238E27FC236}">
                  <a16:creationId xmlns:a16="http://schemas.microsoft.com/office/drawing/2014/main" id="{4B597847-9D21-4E79-A3C1-CD09A72ED17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cxnSp>
          <p:nvCxnSpPr>
            <p:cNvPr id="94" name="Straight Connector 93">
              <a:extLst>
                <a:ext uri="{FF2B5EF4-FFF2-40B4-BE49-F238E27FC236}">
                  <a16:creationId xmlns:a16="http://schemas.microsoft.com/office/drawing/2014/main" id="{A4475F4C-A18C-4D1A-BA57-171FB0889ED5}"/>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CB668352-A3AB-4B2E-9A58-3447022124C4}"/>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7FB43971-E513-473C-A51D-9EE94E61083C}"/>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45DF1BF3-81AD-4891-9BB0-2F7A0C9D4E46}"/>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00BDB8E3-D6DD-4760-8A19-73C078A70F87}"/>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CF12D775-122F-40DE-9D53-9EE07EEAA8F5}"/>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AD2CAD56-BA05-4C75-8034-7BE3F452236F}"/>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790E0245-1DD4-47DE-874E-81EEEC5BC8F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1CFFCCA0-3335-4A1D-ABE0-05033DB06A2E}"/>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F4D72CB9-C1AD-44DE-9701-7AC2B6FF96CE}"/>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889B3321-C5E9-4805-BC66-EA0432C4C15B}"/>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ACEEB3E-3F13-47FD-9363-059ECF85CA24}"/>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373AB56B-1DBC-4E4B-A722-E8BD0ECD1B41}"/>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7406E6C7-24A3-4B83-8726-B30607709EF5}"/>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ABF470C1-8F17-46A7-9CF6-68959FCC27C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BDFB440D-CD6D-4896-879A-A739507A9DA0}"/>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213BC5EF-1845-45CB-A034-F5C2FECB524D}"/>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52206814-DAB9-4959-9312-D81139D2AED1}"/>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863072DF-59FF-4A0A-BAA0-5A11E1D2E4E3}"/>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8A4BE5F7-9CDA-49D9-BFEC-F2B196770FC3}"/>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CC5C0C16-0A28-498B-9C6F-5032271897D0}"/>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91131945-8EE6-4545-BF8A-AF353687BEB3}"/>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75DD299-052D-4F8E-A9FE-D093F95B0FF2}"/>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58EBC29A-6A7B-40D5-897C-5DEEBEE6A4B2}"/>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C66B5FDD-F1EC-4F2C-B392-BC178AD8DA90}"/>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D93E83BE-872E-48AC-9FFE-A9F5597742DF}"/>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D9D1C528-2748-4906-ABB1-D32D60EC43E0}"/>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982271F-16E6-4B46-8B36-C850AA36014C}"/>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8A678F6B-D7A6-4C5F-A60A-68F375965733}"/>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B1F16AAE-3D56-49D9-B1F8-CF0D668C4625}"/>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46BA71-43F2-4516-96BC-46C1F7150D1F}"/>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6B2820DA-E0D5-407B-9227-F00335F2855C}"/>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A6A61357-206A-4A6B-82AD-45174279B301}"/>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6FD4E7D7-1920-4CDF-8C8E-2C8843C3234E}"/>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B6B52954-99B2-4CA1-BC58-BC2CE3144C2E}"/>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58B8F17-F2CF-4C8B-9384-4763AEB46266}"/>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BF4D57F3-3690-4C8F-9DD3-6514140E8449}"/>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F1248E6-58FC-4800-A342-F266640388C0}"/>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9B8011EA-A67B-4792-899C-6F30861FB41B}"/>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4E187538-C1B6-4AB3-9E92-1CBE573E39EA}"/>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F725F436-5B17-4F6D-B174-9FD6324175C9}"/>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3DD99996-2943-48E4-B56E-D3F05FDFEC4F}"/>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E8B8D663-5E52-4EA2-8D3F-41F6121FAE3C}"/>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11F6EC2A-C5C1-4266-92CE-81F84B827556}"/>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1" name="main body box">
              <a:extLst>
                <a:ext uri="{FF2B5EF4-FFF2-40B4-BE49-F238E27FC236}">
                  <a16:creationId xmlns:a16="http://schemas.microsoft.com/office/drawing/2014/main" id="{B218B8DC-43D2-4BF0-8019-414A6C978B5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pPr rtl="0"/>
              <a:endParaRPr lang="en-US" sz="1323" dirty="0">
                <a:solidFill>
                  <a:schemeClr val="tx1"/>
                </a:solidFill>
                <a:latin typeface="+mn-lt"/>
              </a:endParaRPr>
            </a:p>
          </p:txBody>
        </p:sp>
        <p:cxnSp>
          <p:nvCxnSpPr>
            <p:cNvPr id="142" name="Straight Connector 141">
              <a:extLst>
                <a:ext uri="{FF2B5EF4-FFF2-40B4-BE49-F238E27FC236}">
                  <a16:creationId xmlns:a16="http://schemas.microsoft.com/office/drawing/2014/main" id="{F8A6CBCB-2578-43F1-B7A4-69F595E6E013}"/>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3" name="Straight Connector 142">
              <a:extLst>
                <a:ext uri="{FF2B5EF4-FFF2-40B4-BE49-F238E27FC236}">
                  <a16:creationId xmlns:a16="http://schemas.microsoft.com/office/drawing/2014/main" id="{62E19C48-49CD-490C-82AF-6A807F4A91F8}"/>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145" name="4. Footnote" hidden="1">
            <a:extLst>
              <a:ext uri="{FF2B5EF4-FFF2-40B4-BE49-F238E27FC236}">
                <a16:creationId xmlns:a16="http://schemas.microsoft.com/office/drawing/2014/main" id="{56E3DC21-21DB-42FE-8721-1BC0E89F13AE}"/>
              </a:ext>
            </a:extLst>
          </p:cNvPr>
          <p:cNvSpPr txBox="1"/>
          <p:nvPr userDrawn="1">
            <p:custDataLst>
              <p:tags r:id="rId26"/>
            </p:custDataLst>
          </p:nvPr>
        </p:nvSpPr>
        <p:spPr>
          <a:xfrm>
            <a:off x="553972" y="6278400"/>
            <a:ext cx="7278624"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dirty="0"/>
              <a:t>Footnotes</a:t>
            </a:r>
          </a:p>
        </p:txBody>
      </p:sp>
      <p:sp>
        <p:nvSpPr>
          <p:cNvPr id="176" name="Sticker" hidden="1">
            <a:extLst>
              <a:ext uri="{FF2B5EF4-FFF2-40B4-BE49-F238E27FC236}">
                <a16:creationId xmlns:a16="http://schemas.microsoft.com/office/drawing/2014/main" id="{F05F3D84-B1F2-4969-91DD-7BB0F78A4159}"/>
              </a:ext>
            </a:extLst>
          </p:cNvPr>
          <p:cNvSpPr txBox="1"/>
          <p:nvPr userDrawn="1"/>
        </p:nvSpPr>
        <p:spPr>
          <a:xfrm>
            <a:off x="554736" y="1289273"/>
            <a:ext cx="403957"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dirty="0"/>
              <a:t>STICKER</a:t>
            </a:r>
          </a:p>
        </p:txBody>
      </p:sp>
      <p:sp>
        <p:nvSpPr>
          <p:cNvPr id="207" name="ACET" hidden="1">
            <a:extLst>
              <a:ext uri="{FF2B5EF4-FFF2-40B4-BE49-F238E27FC236}">
                <a16:creationId xmlns:a16="http://schemas.microsoft.com/office/drawing/2014/main" id="{9C1AB688-8E46-4BED-871D-3FE073C183F2}"/>
              </a:ext>
            </a:extLst>
          </p:cNvPr>
          <p:cNvSpPr txBox="1"/>
          <p:nvPr userDrawn="1">
            <p:custDataLst>
              <p:tags r:id="rId27"/>
            </p:custDataLst>
          </p:nvPr>
        </p:nvSpPr>
        <p:spPr>
          <a:xfrm>
            <a:off x="5987738" y="2170800"/>
            <a:ext cx="3049253" cy="461665"/>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Above Chart Exhibit Title</a:t>
            </a:r>
            <a:br>
              <a:rPr lang="en-US" dirty="0"/>
            </a:br>
            <a:r>
              <a:rPr lang="en-US" sz="1400" b="0" dirty="0"/>
              <a:t>Unit of Measure</a:t>
            </a:r>
          </a:p>
        </p:txBody>
      </p:sp>
      <p:sp>
        <p:nvSpPr>
          <p:cNvPr id="4" name="Text Placeholder 3">
            <a:extLst>
              <a:ext uri="{FF2B5EF4-FFF2-40B4-BE49-F238E27FC236}">
                <a16:creationId xmlns:a16="http://schemas.microsoft.com/office/drawing/2014/main" id="{AEA8BC65-10CC-4404-9B17-2797DDA47747}"/>
              </a:ext>
            </a:extLst>
          </p:cNvPr>
          <p:cNvSpPr>
            <a:spLocks noGrp="1"/>
          </p:cNvSpPr>
          <p:nvPr>
            <p:ph type="body" idx="1"/>
          </p:nvPr>
        </p:nvSpPr>
        <p:spPr>
          <a:xfrm>
            <a:off x="554736" y="2170800"/>
            <a:ext cx="2917658" cy="138499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44" name="LegendBoxes" hidden="1">
            <a:extLst>
              <a:ext uri="{FF2B5EF4-FFF2-40B4-BE49-F238E27FC236}">
                <a16:creationId xmlns:a16="http://schemas.microsoft.com/office/drawing/2014/main" id="{CCCE0934-0BAB-48F5-9E3D-1306C56899FE}"/>
              </a:ext>
            </a:extLst>
          </p:cNvPr>
          <p:cNvGrpSpPr/>
          <p:nvPr userDrawn="1"/>
        </p:nvGrpSpPr>
        <p:grpSpPr>
          <a:xfrm>
            <a:off x="10714801" y="4381500"/>
            <a:ext cx="922463" cy="1717282"/>
            <a:chOff x="10554770" y="4322824"/>
            <a:chExt cx="922463" cy="1717282"/>
          </a:xfrm>
        </p:grpSpPr>
        <p:sp>
          <p:nvSpPr>
            <p:cNvPr id="168" name="RectangleLegend1" hidden="1">
              <a:extLst>
                <a:ext uri="{FF2B5EF4-FFF2-40B4-BE49-F238E27FC236}">
                  <a16:creationId xmlns:a16="http://schemas.microsoft.com/office/drawing/2014/main" id="{4873DD92-7131-4750-AEA5-5B3444AA7FAD}"/>
                </a:ext>
              </a:extLst>
            </p:cNvPr>
            <p:cNvSpPr/>
            <p:nvPr/>
          </p:nvSpPr>
          <p:spPr>
            <a:xfrm>
              <a:off x="1055477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169" name="RectangleLegend2" hidden="1">
              <a:extLst>
                <a:ext uri="{FF2B5EF4-FFF2-40B4-BE49-F238E27FC236}">
                  <a16:creationId xmlns:a16="http://schemas.microsoft.com/office/drawing/2014/main" id="{F00B8FF2-B526-4663-B039-291B26CFBA02}"/>
                </a:ext>
              </a:extLst>
            </p:cNvPr>
            <p:cNvSpPr/>
            <p:nvPr/>
          </p:nvSpPr>
          <p:spPr>
            <a:xfrm>
              <a:off x="1055477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170" name="RectangleLegend3" hidden="1">
              <a:extLst>
                <a:ext uri="{FF2B5EF4-FFF2-40B4-BE49-F238E27FC236}">
                  <a16:creationId xmlns:a16="http://schemas.microsoft.com/office/drawing/2014/main" id="{6C53C48E-65C0-4A0B-845F-4429D256DFFE}"/>
                </a:ext>
              </a:extLst>
            </p:cNvPr>
            <p:cNvSpPr/>
            <p:nvPr/>
          </p:nvSpPr>
          <p:spPr>
            <a:xfrm>
              <a:off x="1055477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171" name="RectangleLegend4" hidden="1">
              <a:extLst>
                <a:ext uri="{FF2B5EF4-FFF2-40B4-BE49-F238E27FC236}">
                  <a16:creationId xmlns:a16="http://schemas.microsoft.com/office/drawing/2014/main" id="{AC2725AE-E09F-4C89-94E3-7E064EABA1BA}"/>
                </a:ext>
              </a:extLst>
            </p:cNvPr>
            <p:cNvSpPr/>
            <p:nvPr/>
          </p:nvSpPr>
          <p:spPr>
            <a:xfrm>
              <a:off x="1055477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172" name="RectangleLegend5" hidden="1">
              <a:extLst>
                <a:ext uri="{FF2B5EF4-FFF2-40B4-BE49-F238E27FC236}">
                  <a16:creationId xmlns:a16="http://schemas.microsoft.com/office/drawing/2014/main" id="{1A989F94-8CDA-4199-8EE4-84B2DFACBECC}"/>
                </a:ext>
              </a:extLst>
            </p:cNvPr>
            <p:cNvSpPr/>
            <p:nvPr/>
          </p:nvSpPr>
          <p:spPr>
            <a:xfrm>
              <a:off x="1055477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173" name="Legend1" hidden="1">
              <a:extLst>
                <a:ext uri="{FF2B5EF4-FFF2-40B4-BE49-F238E27FC236}">
                  <a16:creationId xmlns:a16="http://schemas.microsoft.com/office/drawing/2014/main" id="{88BB7881-5951-411A-9E2A-170666D63D95}"/>
                </a:ext>
              </a:extLst>
            </p:cNvPr>
            <p:cNvSpPr txBox="1"/>
            <p:nvPr/>
          </p:nvSpPr>
          <p:spPr>
            <a:xfrm>
              <a:off x="1088091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74" name="Legend2" hidden="1">
              <a:extLst>
                <a:ext uri="{FF2B5EF4-FFF2-40B4-BE49-F238E27FC236}">
                  <a16:creationId xmlns:a16="http://schemas.microsoft.com/office/drawing/2014/main" id="{B33FA4DE-E362-4D7C-8F1A-14C0E19AF622}"/>
                </a:ext>
              </a:extLst>
            </p:cNvPr>
            <p:cNvSpPr txBox="1"/>
            <p:nvPr/>
          </p:nvSpPr>
          <p:spPr>
            <a:xfrm>
              <a:off x="1088091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75" name="Legend3" hidden="1">
              <a:extLst>
                <a:ext uri="{FF2B5EF4-FFF2-40B4-BE49-F238E27FC236}">
                  <a16:creationId xmlns:a16="http://schemas.microsoft.com/office/drawing/2014/main" id="{83F87040-3F62-469E-AE51-F3AC279786A2}"/>
                </a:ext>
              </a:extLst>
            </p:cNvPr>
            <p:cNvSpPr txBox="1"/>
            <p:nvPr/>
          </p:nvSpPr>
          <p:spPr>
            <a:xfrm>
              <a:off x="1088091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77" name="Legend4" hidden="1">
              <a:extLst>
                <a:ext uri="{FF2B5EF4-FFF2-40B4-BE49-F238E27FC236}">
                  <a16:creationId xmlns:a16="http://schemas.microsoft.com/office/drawing/2014/main" id="{007725FE-5D4F-4A24-B6A9-26AAD620F013}"/>
                </a:ext>
              </a:extLst>
            </p:cNvPr>
            <p:cNvSpPr txBox="1"/>
            <p:nvPr/>
          </p:nvSpPr>
          <p:spPr>
            <a:xfrm>
              <a:off x="1088091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78" name="Legend5" hidden="1">
              <a:extLst>
                <a:ext uri="{FF2B5EF4-FFF2-40B4-BE49-F238E27FC236}">
                  <a16:creationId xmlns:a16="http://schemas.microsoft.com/office/drawing/2014/main" id="{B5C1F3D8-9AF2-4F11-B3AF-6317CE5A82B2}"/>
                </a:ext>
              </a:extLst>
            </p:cNvPr>
            <p:cNvSpPr txBox="1"/>
            <p:nvPr/>
          </p:nvSpPr>
          <p:spPr>
            <a:xfrm>
              <a:off x="1088091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grpSp>
      <p:grpSp>
        <p:nvGrpSpPr>
          <p:cNvPr id="179" name="LegendLines" hidden="1">
            <a:extLst>
              <a:ext uri="{FF2B5EF4-FFF2-40B4-BE49-F238E27FC236}">
                <a16:creationId xmlns:a16="http://schemas.microsoft.com/office/drawing/2014/main" id="{7E1E32BF-E3D0-451C-8FCF-0B9793E3267C}"/>
              </a:ext>
            </a:extLst>
          </p:cNvPr>
          <p:cNvGrpSpPr/>
          <p:nvPr userDrawn="1"/>
        </p:nvGrpSpPr>
        <p:grpSpPr>
          <a:xfrm>
            <a:off x="10317304" y="3150831"/>
            <a:ext cx="1319960" cy="958286"/>
            <a:chOff x="10162879" y="3243772"/>
            <a:chExt cx="1319960" cy="958286"/>
          </a:xfrm>
        </p:grpSpPr>
        <p:sp>
          <p:nvSpPr>
            <p:cNvPr id="180" name="Legend1" hidden="1">
              <a:extLst>
                <a:ext uri="{FF2B5EF4-FFF2-40B4-BE49-F238E27FC236}">
                  <a16:creationId xmlns:a16="http://schemas.microsoft.com/office/drawing/2014/main" id="{441FD10C-F3ED-4A43-B3C7-45EF4033B6C1}"/>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81" name="Legend2" hidden="1">
              <a:extLst>
                <a:ext uri="{FF2B5EF4-FFF2-40B4-BE49-F238E27FC236}">
                  <a16:creationId xmlns:a16="http://schemas.microsoft.com/office/drawing/2014/main" id="{0F43044A-A826-4A1B-8758-17E2DAB4B285}"/>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82" name="Legend3" hidden="1">
              <a:extLst>
                <a:ext uri="{FF2B5EF4-FFF2-40B4-BE49-F238E27FC236}">
                  <a16:creationId xmlns:a16="http://schemas.microsoft.com/office/drawing/2014/main" id="{799D028B-2311-4C8C-B72B-06D317E0616C}"/>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83" name="LineLegend3" hidden="1">
              <a:extLst>
                <a:ext uri="{FF2B5EF4-FFF2-40B4-BE49-F238E27FC236}">
                  <a16:creationId xmlns:a16="http://schemas.microsoft.com/office/drawing/2014/main" id="{D36A213A-069A-413F-9568-D4A1FEF3F88A}"/>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dirty="0">
                <a:latin typeface="+mn-lt"/>
                <a:ea typeface="+mn-ea"/>
              </a:endParaRPr>
            </a:p>
          </p:txBody>
        </p:sp>
        <p:sp>
          <p:nvSpPr>
            <p:cNvPr id="184" name="LineLegend2" hidden="1">
              <a:extLst>
                <a:ext uri="{FF2B5EF4-FFF2-40B4-BE49-F238E27FC236}">
                  <a16:creationId xmlns:a16="http://schemas.microsoft.com/office/drawing/2014/main" id="{7A950239-03E7-44D2-AF0C-1E301F162B95}"/>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dirty="0">
                <a:latin typeface="+mn-lt"/>
                <a:ea typeface="+mn-ea"/>
              </a:endParaRPr>
            </a:p>
          </p:txBody>
        </p:sp>
        <p:sp>
          <p:nvSpPr>
            <p:cNvPr id="185" name="LineLegend1" hidden="1">
              <a:extLst>
                <a:ext uri="{FF2B5EF4-FFF2-40B4-BE49-F238E27FC236}">
                  <a16:creationId xmlns:a16="http://schemas.microsoft.com/office/drawing/2014/main" id="{F8648364-E244-4CBC-9B3A-8BCF00EB2BB7}"/>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dirty="0">
                <a:latin typeface="+mn-lt"/>
                <a:ea typeface="+mn-ea"/>
              </a:endParaRPr>
            </a:p>
          </p:txBody>
        </p:sp>
      </p:grpSp>
      <p:grpSp>
        <p:nvGrpSpPr>
          <p:cNvPr id="186" name="LegendMoons" hidden="1">
            <a:extLst>
              <a:ext uri="{FF2B5EF4-FFF2-40B4-BE49-F238E27FC236}">
                <a16:creationId xmlns:a16="http://schemas.microsoft.com/office/drawing/2014/main" id="{923D0B33-D565-4D15-935D-35F7D6043E9F}"/>
              </a:ext>
            </a:extLst>
          </p:cNvPr>
          <p:cNvGrpSpPr/>
          <p:nvPr userDrawn="1"/>
        </p:nvGrpSpPr>
        <p:grpSpPr>
          <a:xfrm>
            <a:off x="10684859" y="1146588"/>
            <a:ext cx="948949" cy="1731859"/>
            <a:chOff x="7716535" y="2630582"/>
            <a:chExt cx="948949" cy="1731859"/>
          </a:xfrm>
        </p:grpSpPr>
        <p:sp>
          <p:nvSpPr>
            <p:cNvPr id="187" name="Legend1" hidden="1">
              <a:extLst>
                <a:ext uri="{FF2B5EF4-FFF2-40B4-BE49-F238E27FC236}">
                  <a16:creationId xmlns:a16="http://schemas.microsoft.com/office/drawing/2014/main" id="{0C0578AE-6CFF-414F-A83C-9279A65A34DF}"/>
                </a:ext>
              </a:extLst>
            </p:cNvPr>
            <p:cNvSpPr txBox="1"/>
            <p:nvPr/>
          </p:nvSpPr>
          <p:spPr>
            <a:xfrm>
              <a:off x="8069167" y="26379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88" name="Legend2" hidden="1">
              <a:extLst>
                <a:ext uri="{FF2B5EF4-FFF2-40B4-BE49-F238E27FC236}">
                  <a16:creationId xmlns:a16="http://schemas.microsoft.com/office/drawing/2014/main" id="{EF8D910C-01AC-4AD0-B31C-7130545774EE}"/>
                </a:ext>
              </a:extLst>
            </p:cNvPr>
            <p:cNvSpPr txBox="1"/>
            <p:nvPr/>
          </p:nvSpPr>
          <p:spPr>
            <a:xfrm>
              <a:off x="8069167" y="301340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89" name="Legend3" hidden="1">
              <a:extLst>
                <a:ext uri="{FF2B5EF4-FFF2-40B4-BE49-F238E27FC236}">
                  <a16:creationId xmlns:a16="http://schemas.microsoft.com/office/drawing/2014/main" id="{4683950F-2A12-42F9-81DC-13679D6E67E2}"/>
                </a:ext>
              </a:extLst>
            </p:cNvPr>
            <p:cNvSpPr txBox="1"/>
            <p:nvPr/>
          </p:nvSpPr>
          <p:spPr>
            <a:xfrm>
              <a:off x="8069167" y="3388859"/>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90" name="Legend4" hidden="1">
              <a:extLst>
                <a:ext uri="{FF2B5EF4-FFF2-40B4-BE49-F238E27FC236}">
                  <a16:creationId xmlns:a16="http://schemas.microsoft.com/office/drawing/2014/main" id="{25318E2B-2A13-4089-81AD-A0846D6664A7}"/>
                </a:ext>
              </a:extLst>
            </p:cNvPr>
            <p:cNvSpPr txBox="1"/>
            <p:nvPr/>
          </p:nvSpPr>
          <p:spPr>
            <a:xfrm>
              <a:off x="8069167" y="3764318"/>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91" name="Legend5" hidden="1">
              <a:extLst>
                <a:ext uri="{FF2B5EF4-FFF2-40B4-BE49-F238E27FC236}">
                  <a16:creationId xmlns:a16="http://schemas.microsoft.com/office/drawing/2014/main" id="{9C4044E7-D8DC-49F5-9EB2-123C79226C00}"/>
                </a:ext>
              </a:extLst>
            </p:cNvPr>
            <p:cNvSpPr txBox="1"/>
            <p:nvPr/>
          </p:nvSpPr>
          <p:spPr>
            <a:xfrm>
              <a:off x="8069167" y="4139779"/>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grpSp>
          <p:nvGrpSpPr>
            <p:cNvPr id="192" name="MoonLegend1" hidden="1">
              <a:extLst>
                <a:ext uri="{FF2B5EF4-FFF2-40B4-BE49-F238E27FC236}">
                  <a16:creationId xmlns:a16="http://schemas.microsoft.com/office/drawing/2014/main" id="{08149E62-6382-4CAC-81D5-72C69BA2CCDC}"/>
                </a:ext>
              </a:extLst>
            </p:cNvPr>
            <p:cNvGrpSpPr>
              <a:grpSpLocks noChangeAspect="1"/>
            </p:cNvGrpSpPr>
            <p:nvPr>
              <p:custDataLst>
                <p:tags r:id="rId28"/>
              </p:custDataLst>
            </p:nvPr>
          </p:nvGrpSpPr>
          <p:grpSpPr>
            <a:xfrm>
              <a:off x="7716535" y="2630582"/>
              <a:ext cx="228600" cy="228600"/>
              <a:chOff x="762000" y="1270000"/>
              <a:chExt cx="254000" cy="254000"/>
            </a:xfrm>
          </p:grpSpPr>
          <p:sp>
            <p:nvSpPr>
              <p:cNvPr id="205" name="Oval 204" hidden="1">
                <a:extLst>
                  <a:ext uri="{FF2B5EF4-FFF2-40B4-BE49-F238E27FC236}">
                    <a16:creationId xmlns:a16="http://schemas.microsoft.com/office/drawing/2014/main" id="{AB50018B-3269-4714-94C6-F186EACB96B5}"/>
                  </a:ext>
                </a:extLst>
              </p:cNvPr>
              <p:cNvSpPr/>
              <p:nvPr>
                <p:custDataLst>
                  <p:tags r:id="rId4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06" name="Arc 205" hidden="1">
                <a:extLst>
                  <a:ext uri="{FF2B5EF4-FFF2-40B4-BE49-F238E27FC236}">
                    <a16:creationId xmlns:a16="http://schemas.microsoft.com/office/drawing/2014/main" id="{A8F451CB-5AB4-45E7-A099-8F6BAB8A821E}"/>
                  </a:ext>
                </a:extLst>
              </p:cNvPr>
              <p:cNvSpPr/>
              <p:nvPr>
                <p:custDataLst>
                  <p:tags r:id="rId42"/>
                </p:custDataLst>
              </p:nvPr>
            </p:nvSpPr>
            <p:spPr>
              <a:xfrm>
                <a:off x="762000" y="1270000"/>
                <a:ext cx="254000" cy="254000"/>
              </a:xfrm>
              <a:prstGeom prst="arc">
                <a:avLst>
                  <a:gd name="adj1" fmla="val 16200000"/>
                  <a:gd name="adj2" fmla="val 54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193" name="MoonLegend2" hidden="1">
              <a:extLst>
                <a:ext uri="{FF2B5EF4-FFF2-40B4-BE49-F238E27FC236}">
                  <a16:creationId xmlns:a16="http://schemas.microsoft.com/office/drawing/2014/main" id="{2CA54D44-9CED-43ED-A860-1A08AE63ED60}"/>
                </a:ext>
              </a:extLst>
            </p:cNvPr>
            <p:cNvGrpSpPr>
              <a:grpSpLocks noChangeAspect="1"/>
            </p:cNvGrpSpPr>
            <p:nvPr>
              <p:custDataLst>
                <p:tags r:id="rId29"/>
              </p:custDataLst>
            </p:nvPr>
          </p:nvGrpSpPr>
          <p:grpSpPr>
            <a:xfrm>
              <a:off x="7716535" y="3006395"/>
              <a:ext cx="228600" cy="228600"/>
              <a:chOff x="762000" y="1270000"/>
              <a:chExt cx="254000" cy="254000"/>
            </a:xfrm>
          </p:grpSpPr>
          <p:sp>
            <p:nvSpPr>
              <p:cNvPr id="203" name="Oval 202" hidden="1">
                <a:extLst>
                  <a:ext uri="{FF2B5EF4-FFF2-40B4-BE49-F238E27FC236}">
                    <a16:creationId xmlns:a16="http://schemas.microsoft.com/office/drawing/2014/main" id="{B19FFF23-0030-458C-9A8A-DDADF99254B9}"/>
                  </a:ext>
                </a:extLst>
              </p:cNvPr>
              <p:cNvSpPr/>
              <p:nvPr>
                <p:custDataLst>
                  <p:tags r:id="rId3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04" name="Arc 203" hidden="1">
                <a:extLst>
                  <a:ext uri="{FF2B5EF4-FFF2-40B4-BE49-F238E27FC236}">
                    <a16:creationId xmlns:a16="http://schemas.microsoft.com/office/drawing/2014/main" id="{EDF38496-052E-4D20-95FD-BC1B3A5620BF}"/>
                  </a:ext>
                </a:extLst>
              </p:cNvPr>
              <p:cNvSpPr/>
              <p:nvPr>
                <p:custDataLst>
                  <p:tags r:id="rId40"/>
                </p:custDataLst>
              </p:nvPr>
            </p:nvSpPr>
            <p:spPr>
              <a:xfrm>
                <a:off x="762000" y="1270000"/>
                <a:ext cx="254000" cy="254000"/>
              </a:xfrm>
              <a:prstGeom prst="arc">
                <a:avLst>
                  <a:gd name="adj1" fmla="val 16200000"/>
                  <a:gd name="adj2" fmla="val 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194" name="MoonLegend3" hidden="1">
              <a:extLst>
                <a:ext uri="{FF2B5EF4-FFF2-40B4-BE49-F238E27FC236}">
                  <a16:creationId xmlns:a16="http://schemas.microsoft.com/office/drawing/2014/main" id="{1529FC21-2165-4A9A-85B6-8F09EC4C90BC}"/>
                </a:ext>
              </a:extLst>
            </p:cNvPr>
            <p:cNvGrpSpPr>
              <a:grpSpLocks noChangeAspect="1"/>
            </p:cNvGrpSpPr>
            <p:nvPr>
              <p:custDataLst>
                <p:tags r:id="rId30"/>
              </p:custDataLst>
            </p:nvPr>
          </p:nvGrpSpPr>
          <p:grpSpPr>
            <a:xfrm>
              <a:off x="7716535" y="3382210"/>
              <a:ext cx="228600" cy="228600"/>
              <a:chOff x="762000" y="1270000"/>
              <a:chExt cx="254000" cy="254000"/>
            </a:xfrm>
          </p:grpSpPr>
          <p:sp>
            <p:nvSpPr>
              <p:cNvPr id="201" name="Oval 200" hidden="1">
                <a:extLst>
                  <a:ext uri="{FF2B5EF4-FFF2-40B4-BE49-F238E27FC236}">
                    <a16:creationId xmlns:a16="http://schemas.microsoft.com/office/drawing/2014/main" id="{438ADCC5-D21F-40EE-B0C9-C316A55EF9C4}"/>
                  </a:ext>
                </a:extLst>
              </p:cNvPr>
              <p:cNvSpPr/>
              <p:nvPr>
                <p:custDataLst>
                  <p:tags r:id="rId3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02" name="Arc 201" hidden="1">
                <a:extLst>
                  <a:ext uri="{FF2B5EF4-FFF2-40B4-BE49-F238E27FC236}">
                    <a16:creationId xmlns:a16="http://schemas.microsoft.com/office/drawing/2014/main" id="{BEE7F321-2B61-4111-AA88-7064DA779ADA}"/>
                  </a:ext>
                </a:extLst>
              </p:cNvPr>
              <p:cNvSpPr/>
              <p:nvPr>
                <p:custDataLst>
                  <p:tags r:id="rId38"/>
                </p:custDataLst>
              </p:nvPr>
            </p:nvSpPr>
            <p:spPr>
              <a:xfrm>
                <a:off x="762000" y="1270000"/>
                <a:ext cx="254000" cy="254000"/>
              </a:xfrm>
              <a:prstGeom prst="arc">
                <a:avLst>
                  <a:gd name="adj1" fmla="val 16200000"/>
                  <a:gd name="adj2" fmla="val 54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195" name="MoonLegend4" hidden="1">
              <a:extLst>
                <a:ext uri="{FF2B5EF4-FFF2-40B4-BE49-F238E27FC236}">
                  <a16:creationId xmlns:a16="http://schemas.microsoft.com/office/drawing/2014/main" id="{2D437AEC-9FF2-4CF3-90DB-90E5379FEC77}"/>
                </a:ext>
              </a:extLst>
            </p:cNvPr>
            <p:cNvGrpSpPr>
              <a:grpSpLocks noChangeAspect="1"/>
            </p:cNvGrpSpPr>
            <p:nvPr>
              <p:custDataLst>
                <p:tags r:id="rId31"/>
              </p:custDataLst>
            </p:nvPr>
          </p:nvGrpSpPr>
          <p:grpSpPr>
            <a:xfrm>
              <a:off x="7716535" y="3758025"/>
              <a:ext cx="228600" cy="228600"/>
              <a:chOff x="762000" y="1270000"/>
              <a:chExt cx="254000" cy="254000"/>
            </a:xfrm>
          </p:grpSpPr>
          <p:sp>
            <p:nvSpPr>
              <p:cNvPr id="199" name="Oval 198" hidden="1">
                <a:extLst>
                  <a:ext uri="{FF2B5EF4-FFF2-40B4-BE49-F238E27FC236}">
                    <a16:creationId xmlns:a16="http://schemas.microsoft.com/office/drawing/2014/main" id="{DE654694-BDE1-4DBC-A8D2-BAF0B96A9CB0}"/>
                  </a:ext>
                </a:extLst>
              </p:cNvPr>
              <p:cNvSpPr/>
              <p:nvPr>
                <p:custDataLst>
                  <p:tags r:id="rId3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00" name="Arc 199" hidden="1">
                <a:extLst>
                  <a:ext uri="{FF2B5EF4-FFF2-40B4-BE49-F238E27FC236}">
                    <a16:creationId xmlns:a16="http://schemas.microsoft.com/office/drawing/2014/main" id="{156F5AB3-E5AB-45B8-898A-76D746F9ACFA}"/>
                  </a:ext>
                </a:extLst>
              </p:cNvPr>
              <p:cNvSpPr/>
              <p:nvPr>
                <p:custDataLst>
                  <p:tags r:id="rId36"/>
                </p:custDataLst>
              </p:nvPr>
            </p:nvSpPr>
            <p:spPr>
              <a:xfrm>
                <a:off x="762000" y="1270000"/>
                <a:ext cx="254000" cy="254000"/>
              </a:xfrm>
              <a:prstGeom prst="arc">
                <a:avLst>
                  <a:gd name="adj1" fmla="val 16200000"/>
                  <a:gd name="adj2" fmla="val 108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196" name="MoonLegend5" hidden="1">
              <a:extLst>
                <a:ext uri="{FF2B5EF4-FFF2-40B4-BE49-F238E27FC236}">
                  <a16:creationId xmlns:a16="http://schemas.microsoft.com/office/drawing/2014/main" id="{4A4332F8-2C50-4787-805E-0B1D6DED0A21}"/>
                </a:ext>
              </a:extLst>
            </p:cNvPr>
            <p:cNvGrpSpPr>
              <a:grpSpLocks noChangeAspect="1"/>
            </p:cNvGrpSpPr>
            <p:nvPr>
              <p:custDataLst>
                <p:tags r:id="rId32"/>
              </p:custDataLst>
            </p:nvPr>
          </p:nvGrpSpPr>
          <p:grpSpPr>
            <a:xfrm>
              <a:off x="7716535" y="4133841"/>
              <a:ext cx="228600" cy="228600"/>
              <a:chOff x="762000" y="1270000"/>
              <a:chExt cx="254000" cy="254000"/>
            </a:xfrm>
          </p:grpSpPr>
          <p:sp>
            <p:nvSpPr>
              <p:cNvPr id="197" name="Oval 196" hidden="1">
                <a:extLst>
                  <a:ext uri="{FF2B5EF4-FFF2-40B4-BE49-F238E27FC236}">
                    <a16:creationId xmlns:a16="http://schemas.microsoft.com/office/drawing/2014/main" id="{F43EDF8F-E4D7-4DFC-91B0-3A3B08AB837D}"/>
                  </a:ext>
                </a:extLst>
              </p:cNvPr>
              <p:cNvSpPr/>
              <p:nvPr>
                <p:custDataLst>
                  <p:tags r:id="rId3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98" name="Arc 197" hidden="1">
                <a:extLst>
                  <a:ext uri="{FF2B5EF4-FFF2-40B4-BE49-F238E27FC236}">
                    <a16:creationId xmlns:a16="http://schemas.microsoft.com/office/drawing/2014/main" id="{D9E4A220-FE09-4C25-8289-C49923E1008C}"/>
                  </a:ext>
                </a:extLst>
              </p:cNvPr>
              <p:cNvSpPr/>
              <p:nvPr>
                <p:custDataLst>
                  <p:tags r:id="rId34"/>
                </p:custDataLst>
              </p:nvPr>
            </p:nvSpPr>
            <p:spPr>
              <a:xfrm>
                <a:off x="762000" y="1270000"/>
                <a:ext cx="254000" cy="254000"/>
              </a:xfrm>
              <a:prstGeom prst="arc">
                <a:avLst>
                  <a:gd name="adj1" fmla="val 16200000"/>
                  <a:gd name="adj2" fmla="val 162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pic>
        <p:nvPicPr>
          <p:cNvPr id="146" name="Picture 145">
            <a:extLst>
              <a:ext uri="{FF2B5EF4-FFF2-40B4-BE49-F238E27FC236}">
                <a16:creationId xmlns:a16="http://schemas.microsoft.com/office/drawing/2014/main" id="{45CDEB51-A680-49A7-9811-0A552E3E4A0E}"/>
              </a:ext>
            </a:extLst>
          </p:cNvPr>
          <p:cNvPicPr>
            <a:picLocks noChangeAspect="1"/>
          </p:cNvPicPr>
          <p:nvPr userDrawn="1"/>
        </p:nvPicPr>
        <p:blipFill>
          <a:blip r:embed="rId45" cstate="email">
            <a:extLst>
              <a:ext uri="{BEBA8EAE-BF5A-486C-A8C5-ECC9F3942E4B}">
                <a14:imgProps xmlns:a14="http://schemas.microsoft.com/office/drawing/2010/main">
                  <a14:imgLayer r:embed="rId46">
                    <a14:imgEffect>
                      <a14:brightnessContrast bright="100000"/>
                    </a14:imgEffect>
                  </a14:imgLayer>
                </a14:imgProps>
              </a:ext>
              <a:ext uri="{28A0092B-C50C-407E-A947-70E740481C1C}">
                <a14:useLocalDpi xmlns:a14="http://schemas.microsoft.com/office/drawing/2010/main"/>
              </a:ext>
            </a:extLst>
          </a:blip>
          <a:stretch>
            <a:fillRect/>
          </a:stretch>
        </p:blipFill>
        <p:spPr bwMode="ltGray">
          <a:xfrm>
            <a:off x="10333971" y="6427373"/>
            <a:ext cx="1080178" cy="231466"/>
          </a:xfrm>
          <a:prstGeom prst="rect">
            <a:avLst/>
          </a:prstGeom>
        </p:spPr>
      </p:pic>
    </p:spTree>
    <p:extLst>
      <p:ext uri="{BB962C8B-B14F-4D97-AF65-F5344CB8AC3E}">
        <p14:creationId xmlns:p14="http://schemas.microsoft.com/office/powerpoint/2010/main" val="224361981"/>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4029" r:id="rId5"/>
    <p:sldLayoutId id="2147483801" r:id="rId6"/>
    <p:sldLayoutId id="2147483802" r:id="rId7"/>
    <p:sldLayoutId id="2147483803" r:id="rId8"/>
    <p:sldLayoutId id="2147484031" r:id="rId9"/>
    <p:sldLayoutId id="2147483805" r:id="rId10"/>
    <p:sldLayoutId id="2147483806" r:id="rId11"/>
    <p:sldLayoutId id="2147484028" r:id="rId12"/>
    <p:sldLayoutId id="2147483808" r:id="rId13"/>
    <p:sldLayoutId id="2147483809" r:id="rId14"/>
    <p:sldLayoutId id="2147483810" r:id="rId15"/>
    <p:sldLayoutId id="2147483811" r:id="rId16"/>
    <p:sldLayoutId id="2147483812" r:id="rId17"/>
    <p:sldLayoutId id="2147483813" r:id="rId18"/>
    <p:sldLayoutId id="2147483814" r:id="rId19"/>
    <p:sldLayoutId id="2147483815" r:id="rId20"/>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2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3" imgW="413" imgH="416" progId="TCLayout.ActiveDocument.1">
                  <p:embed/>
                </p:oleObj>
              </mc:Choice>
              <mc:Fallback>
                <p:oleObj name="think-cell Slide" r:id="rId43"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44"/>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5B28737-798E-48D4-BBDB-8EB35CB9FFFB}"/>
              </a:ext>
            </a:extLst>
          </p:cNvPr>
          <p:cNvSpPr/>
          <p:nvPr userDrawn="1">
            <p:custDataLst>
              <p:tags r:id="rId24"/>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GB"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25"/>
            </p:custDataLst>
          </p:nvPr>
        </p:nvSpPr>
        <p:spPr>
          <a:xfrm>
            <a:off x="553972" y="6278400"/>
            <a:ext cx="7278624"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rtl="0"/>
            <a:r>
              <a:rPr lang="en-GB" dirty="0"/>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6"/>
            </p:custDataLst>
          </p:nvPr>
        </p:nvSpPr>
        <p:spPr>
          <a:xfrm>
            <a:off x="554736" y="172212"/>
            <a:ext cx="11082528" cy="731520"/>
          </a:xfrm>
          <a:prstGeom prst="rect">
            <a:avLst/>
          </a:prstGeom>
        </p:spPr>
        <p:txBody>
          <a:bodyPr vert="horz" wrap="square" lIns="0" tIns="0" rIns="0" bIns="0" rtlCol="0" anchor="b" anchorCtr="0">
            <a:noAutofit/>
          </a:bodyPr>
          <a:lstStyle/>
          <a:p>
            <a:pPr lvl="0"/>
            <a:r>
              <a:rPr lang="en-GB"/>
              <a:t>Click to edit Master title style</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GB" dirty="0">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dirty="0">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dirty="0">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dirty="0">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dirty="0">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dirty="0">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dirty="0">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dirty="0">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dirty="0">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dirty="0">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dirty="0">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dirty="0">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dirty="0">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dirty="0">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dirty="0">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dirty="0">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dirty="0">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dirty="0">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dirty="0">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dirty="0">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dirty="0">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dirty="0">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dirty="0">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dirty="0">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dirty="0">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GB" sz="1323" dirty="0">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pPr rtl="0"/>
              <a:endParaRPr lang="en-GB" sz="1323" dirty="0">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289273"/>
            <a:ext cx="410369"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rtl="0"/>
            <a:r>
              <a:rPr lang="en-GB" dirty="0"/>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7"/>
            </p:custDataLst>
          </p:nvPr>
        </p:nvSpPr>
        <p:spPr>
          <a:xfrm>
            <a:off x="5987738" y="2170800"/>
            <a:ext cx="3049253" cy="461665"/>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en-GB" dirty="0"/>
              <a:t>Above Chart Exhibit Title</a:t>
            </a:r>
            <a:br>
              <a:rPr lang="en-GB" dirty="0"/>
            </a:br>
            <a:r>
              <a:rPr lang="en-GB" sz="1400" b="0" dirty="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2917658" cy="1384995"/>
          </a:xfrm>
          <a:prstGeom prst="rect">
            <a:avLst/>
          </a:prstGeom>
        </p:spPr>
        <p:txBody>
          <a:bodyPr vert="horz" wrap="square" lIns="0" tIns="0" rIns="0" bIns="0" rtlCol="0">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grpSp>
        <p:nvGrpSpPr>
          <p:cNvPr id="148" name="LegendLines" hidden="1">
            <a:extLst>
              <a:ext uri="{FF2B5EF4-FFF2-40B4-BE49-F238E27FC236}">
                <a16:creationId xmlns:a16="http://schemas.microsoft.com/office/drawing/2014/main" id="{0AECB5C2-5C8C-44AA-9038-0D625BFE11C9}"/>
              </a:ext>
            </a:extLst>
          </p:cNvPr>
          <p:cNvGrpSpPr/>
          <p:nvPr userDrawn="1"/>
        </p:nvGrpSpPr>
        <p:grpSpPr>
          <a:xfrm>
            <a:off x="10317304" y="3150223"/>
            <a:ext cx="1319960" cy="958286"/>
            <a:chOff x="10162879" y="3243772"/>
            <a:chExt cx="1319960" cy="958286"/>
          </a:xfrm>
        </p:grpSpPr>
        <p:sp>
          <p:nvSpPr>
            <p:cNvPr id="149" name="Legend1" hidden="1">
              <a:extLst>
                <a:ext uri="{FF2B5EF4-FFF2-40B4-BE49-F238E27FC236}">
                  <a16:creationId xmlns:a16="http://schemas.microsoft.com/office/drawing/2014/main" id="{0EE59322-5C67-4AFA-9633-320A10217F00}"/>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GB" sz="1400" dirty="0"/>
                <a:t>Legend</a:t>
              </a:r>
            </a:p>
          </p:txBody>
        </p:sp>
        <p:sp>
          <p:nvSpPr>
            <p:cNvPr id="150" name="Legend2" hidden="1">
              <a:extLst>
                <a:ext uri="{FF2B5EF4-FFF2-40B4-BE49-F238E27FC236}">
                  <a16:creationId xmlns:a16="http://schemas.microsoft.com/office/drawing/2014/main" id="{42700168-A42E-441D-A7CE-0926B87C94DA}"/>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GB" sz="1400" dirty="0"/>
                <a:t>Legend</a:t>
              </a:r>
            </a:p>
          </p:txBody>
        </p:sp>
        <p:sp>
          <p:nvSpPr>
            <p:cNvPr id="151" name="Legend3" hidden="1">
              <a:extLst>
                <a:ext uri="{FF2B5EF4-FFF2-40B4-BE49-F238E27FC236}">
                  <a16:creationId xmlns:a16="http://schemas.microsoft.com/office/drawing/2014/main" id="{FD9B9CEE-AF8D-48D9-8118-D7660D1804A7}"/>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GB" sz="1400" dirty="0"/>
                <a:t>Legend</a:t>
              </a:r>
            </a:p>
          </p:txBody>
        </p:sp>
        <p:sp>
          <p:nvSpPr>
            <p:cNvPr id="152" name="LineLegend3" hidden="1">
              <a:extLst>
                <a:ext uri="{FF2B5EF4-FFF2-40B4-BE49-F238E27FC236}">
                  <a16:creationId xmlns:a16="http://schemas.microsoft.com/office/drawing/2014/main" id="{C8CEED4A-0E84-4BF8-979C-F1BA5F1C6AFB}"/>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rtl="0"/>
              <a:endParaRPr lang="en-GB" sz="1400" baseline="0" dirty="0">
                <a:ea typeface="+mn-ea"/>
              </a:endParaRPr>
            </a:p>
          </p:txBody>
        </p:sp>
        <p:sp>
          <p:nvSpPr>
            <p:cNvPr id="153" name="LineLegend2" hidden="1">
              <a:extLst>
                <a:ext uri="{FF2B5EF4-FFF2-40B4-BE49-F238E27FC236}">
                  <a16:creationId xmlns:a16="http://schemas.microsoft.com/office/drawing/2014/main" id="{BC8E9C70-D629-48D1-89C3-2BF8671C2922}"/>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rtl="0"/>
              <a:endParaRPr lang="en-GB" sz="1400" baseline="0" dirty="0">
                <a:ea typeface="+mn-ea"/>
              </a:endParaRPr>
            </a:p>
          </p:txBody>
        </p:sp>
        <p:sp>
          <p:nvSpPr>
            <p:cNvPr id="154" name="LineLegend1" hidden="1">
              <a:extLst>
                <a:ext uri="{FF2B5EF4-FFF2-40B4-BE49-F238E27FC236}">
                  <a16:creationId xmlns:a16="http://schemas.microsoft.com/office/drawing/2014/main" id="{C84FE643-F2DE-4141-ABFD-1818E230BD75}"/>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rtl="0"/>
              <a:endParaRPr lang="en-GB" sz="1400" baseline="0" dirty="0">
                <a:ea typeface="+mn-ea"/>
              </a:endParaRPr>
            </a:p>
          </p:txBody>
        </p:sp>
      </p:grpSp>
      <p:grpSp>
        <p:nvGrpSpPr>
          <p:cNvPr id="155" name="LegendMoons" hidden="1">
            <a:extLst>
              <a:ext uri="{FF2B5EF4-FFF2-40B4-BE49-F238E27FC236}">
                <a16:creationId xmlns:a16="http://schemas.microsoft.com/office/drawing/2014/main" id="{7B5CD7AF-8A7B-4C7F-9177-4B5BC97A1E02}"/>
              </a:ext>
            </a:extLst>
          </p:cNvPr>
          <p:cNvGrpSpPr/>
          <p:nvPr userDrawn="1"/>
        </p:nvGrpSpPr>
        <p:grpSpPr>
          <a:xfrm>
            <a:off x="10688315" y="1145373"/>
            <a:ext cx="948949" cy="1731859"/>
            <a:chOff x="7723680" y="1702457"/>
            <a:chExt cx="948949" cy="1731859"/>
          </a:xfrm>
        </p:grpSpPr>
        <p:sp>
          <p:nvSpPr>
            <p:cNvPr id="156" name="Legend1" hidden="1">
              <a:extLst>
                <a:ext uri="{FF2B5EF4-FFF2-40B4-BE49-F238E27FC236}">
                  <a16:creationId xmlns:a16="http://schemas.microsoft.com/office/drawing/2014/main" id="{4B9CE58A-F0F6-4A16-8FA9-E716BC6348BE}"/>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GB" sz="1400" dirty="0"/>
                <a:t>Legend</a:t>
              </a:r>
            </a:p>
          </p:txBody>
        </p:sp>
        <p:sp>
          <p:nvSpPr>
            <p:cNvPr id="157" name="Legend2" hidden="1">
              <a:extLst>
                <a:ext uri="{FF2B5EF4-FFF2-40B4-BE49-F238E27FC236}">
                  <a16:creationId xmlns:a16="http://schemas.microsoft.com/office/drawing/2014/main" id="{D09BA100-5790-4ED4-A58B-68E03BEA5A06}"/>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GB" sz="1400" dirty="0"/>
                <a:t>Legend</a:t>
              </a:r>
            </a:p>
          </p:txBody>
        </p:sp>
        <p:sp>
          <p:nvSpPr>
            <p:cNvPr id="158" name="Legend3" hidden="1">
              <a:extLst>
                <a:ext uri="{FF2B5EF4-FFF2-40B4-BE49-F238E27FC236}">
                  <a16:creationId xmlns:a16="http://schemas.microsoft.com/office/drawing/2014/main" id="{8D694084-D5D3-4745-B3A2-853CEA3BC5FB}"/>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GB" sz="1400" dirty="0"/>
                <a:t>Legend</a:t>
              </a:r>
            </a:p>
          </p:txBody>
        </p:sp>
        <p:sp>
          <p:nvSpPr>
            <p:cNvPr id="159" name="Legend4" hidden="1">
              <a:extLst>
                <a:ext uri="{FF2B5EF4-FFF2-40B4-BE49-F238E27FC236}">
                  <a16:creationId xmlns:a16="http://schemas.microsoft.com/office/drawing/2014/main" id="{F3E63373-0641-44C3-92F4-B7BEC6DB9010}"/>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GB" sz="1400" dirty="0"/>
                <a:t>Legend</a:t>
              </a:r>
            </a:p>
          </p:txBody>
        </p:sp>
        <p:sp>
          <p:nvSpPr>
            <p:cNvPr id="160" name="Legend5" hidden="1">
              <a:extLst>
                <a:ext uri="{FF2B5EF4-FFF2-40B4-BE49-F238E27FC236}">
                  <a16:creationId xmlns:a16="http://schemas.microsoft.com/office/drawing/2014/main" id="{1573EEAE-F771-46C6-8D84-76A123D7AFE7}"/>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GB" sz="1400" dirty="0"/>
                <a:t>Legend</a:t>
              </a:r>
            </a:p>
          </p:txBody>
        </p:sp>
        <p:grpSp>
          <p:nvGrpSpPr>
            <p:cNvPr id="161" name="MoonLegend1" hidden="1">
              <a:extLst>
                <a:ext uri="{FF2B5EF4-FFF2-40B4-BE49-F238E27FC236}">
                  <a16:creationId xmlns:a16="http://schemas.microsoft.com/office/drawing/2014/main" id="{058DCBB3-1E74-4C44-84B3-3553C0940158}"/>
                </a:ext>
              </a:extLst>
            </p:cNvPr>
            <p:cNvGrpSpPr>
              <a:grpSpLocks noChangeAspect="1"/>
            </p:cNvGrpSpPr>
            <p:nvPr>
              <p:custDataLst>
                <p:tags r:id="rId28"/>
              </p:custDataLst>
            </p:nvPr>
          </p:nvGrpSpPr>
          <p:grpSpPr>
            <a:xfrm>
              <a:off x="7723680" y="1702457"/>
              <a:ext cx="228600" cy="228600"/>
              <a:chOff x="762000" y="1270000"/>
              <a:chExt cx="254000" cy="254000"/>
            </a:xfrm>
          </p:grpSpPr>
          <p:sp>
            <p:nvSpPr>
              <p:cNvPr id="184" name="Oval 183" hidden="1">
                <a:extLst>
                  <a:ext uri="{FF2B5EF4-FFF2-40B4-BE49-F238E27FC236}">
                    <a16:creationId xmlns:a16="http://schemas.microsoft.com/office/drawing/2014/main" id="{95E88979-C612-4418-ABC6-0C80DE86CD52}"/>
                  </a:ext>
                </a:extLst>
              </p:cNvPr>
              <p:cNvSpPr/>
              <p:nvPr>
                <p:custDataLst>
                  <p:tags r:id="rId4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400" dirty="0">
                  <a:solidFill>
                    <a:schemeClr val="tx1"/>
                  </a:solidFill>
                </a:endParaRPr>
              </a:p>
            </p:txBody>
          </p:sp>
          <p:sp>
            <p:nvSpPr>
              <p:cNvPr id="185" name="Arc 184" hidden="1">
                <a:extLst>
                  <a:ext uri="{FF2B5EF4-FFF2-40B4-BE49-F238E27FC236}">
                    <a16:creationId xmlns:a16="http://schemas.microsoft.com/office/drawing/2014/main" id="{CB55A8D9-F717-4D16-ACC8-F82741B6107B}"/>
                  </a:ext>
                </a:extLst>
              </p:cNvPr>
              <p:cNvSpPr/>
              <p:nvPr>
                <p:custDataLst>
                  <p:tags r:id="rId42"/>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GB" sz="1400" dirty="0"/>
              </a:p>
            </p:txBody>
          </p:sp>
        </p:grpSp>
        <p:grpSp>
          <p:nvGrpSpPr>
            <p:cNvPr id="162" name="MoonLegend2" hidden="1">
              <a:extLst>
                <a:ext uri="{FF2B5EF4-FFF2-40B4-BE49-F238E27FC236}">
                  <a16:creationId xmlns:a16="http://schemas.microsoft.com/office/drawing/2014/main" id="{6093521C-4B74-46AB-95CD-E8CF6EF21E46}"/>
                </a:ext>
              </a:extLst>
            </p:cNvPr>
            <p:cNvGrpSpPr>
              <a:grpSpLocks noChangeAspect="1"/>
            </p:cNvGrpSpPr>
            <p:nvPr>
              <p:custDataLst>
                <p:tags r:id="rId29"/>
              </p:custDataLst>
            </p:nvPr>
          </p:nvGrpSpPr>
          <p:grpSpPr>
            <a:xfrm>
              <a:off x="7723680" y="2078270"/>
              <a:ext cx="228600" cy="228600"/>
              <a:chOff x="762000" y="1270000"/>
              <a:chExt cx="254000" cy="254000"/>
            </a:xfrm>
          </p:grpSpPr>
          <p:sp>
            <p:nvSpPr>
              <p:cNvPr id="182" name="Oval 181" hidden="1">
                <a:extLst>
                  <a:ext uri="{FF2B5EF4-FFF2-40B4-BE49-F238E27FC236}">
                    <a16:creationId xmlns:a16="http://schemas.microsoft.com/office/drawing/2014/main" id="{598D7E18-3E28-4064-BC72-3BBBFD563E34}"/>
                  </a:ext>
                </a:extLst>
              </p:cNvPr>
              <p:cNvSpPr/>
              <p:nvPr>
                <p:custDataLst>
                  <p:tags r:id="rId3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400" dirty="0">
                  <a:solidFill>
                    <a:schemeClr val="tx1"/>
                  </a:solidFill>
                </a:endParaRPr>
              </a:p>
            </p:txBody>
          </p:sp>
          <p:sp>
            <p:nvSpPr>
              <p:cNvPr id="183" name="Arc 182" hidden="1">
                <a:extLst>
                  <a:ext uri="{FF2B5EF4-FFF2-40B4-BE49-F238E27FC236}">
                    <a16:creationId xmlns:a16="http://schemas.microsoft.com/office/drawing/2014/main" id="{792D1B3D-96C1-4FCF-B8FB-83970CB7ABD5}"/>
                  </a:ext>
                </a:extLst>
              </p:cNvPr>
              <p:cNvSpPr/>
              <p:nvPr>
                <p:custDataLst>
                  <p:tags r:id="rId40"/>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GB" sz="1400" dirty="0"/>
              </a:p>
            </p:txBody>
          </p:sp>
        </p:grpSp>
        <p:grpSp>
          <p:nvGrpSpPr>
            <p:cNvPr id="163" name="MoonLegend3" hidden="1">
              <a:extLst>
                <a:ext uri="{FF2B5EF4-FFF2-40B4-BE49-F238E27FC236}">
                  <a16:creationId xmlns:a16="http://schemas.microsoft.com/office/drawing/2014/main" id="{C24FD7B8-6BE4-4C42-84D9-BCD559C3552F}"/>
                </a:ext>
              </a:extLst>
            </p:cNvPr>
            <p:cNvGrpSpPr>
              <a:grpSpLocks noChangeAspect="1"/>
            </p:cNvGrpSpPr>
            <p:nvPr>
              <p:custDataLst>
                <p:tags r:id="rId30"/>
              </p:custDataLst>
            </p:nvPr>
          </p:nvGrpSpPr>
          <p:grpSpPr>
            <a:xfrm>
              <a:off x="7723680" y="2454085"/>
              <a:ext cx="228600" cy="228600"/>
              <a:chOff x="762000" y="1270000"/>
              <a:chExt cx="254000" cy="254000"/>
            </a:xfrm>
          </p:grpSpPr>
          <p:sp>
            <p:nvSpPr>
              <p:cNvPr id="180" name="Oval 179" hidden="1">
                <a:extLst>
                  <a:ext uri="{FF2B5EF4-FFF2-40B4-BE49-F238E27FC236}">
                    <a16:creationId xmlns:a16="http://schemas.microsoft.com/office/drawing/2014/main" id="{B9F2AF3F-FB4D-4BD2-B6E6-D55A66F12C01}"/>
                  </a:ext>
                </a:extLst>
              </p:cNvPr>
              <p:cNvSpPr/>
              <p:nvPr>
                <p:custDataLst>
                  <p:tags r:id="rId3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400" dirty="0">
                  <a:solidFill>
                    <a:schemeClr val="tx1"/>
                  </a:solidFill>
                </a:endParaRPr>
              </a:p>
            </p:txBody>
          </p:sp>
          <p:sp>
            <p:nvSpPr>
              <p:cNvPr id="181" name="Arc 180" hidden="1">
                <a:extLst>
                  <a:ext uri="{FF2B5EF4-FFF2-40B4-BE49-F238E27FC236}">
                    <a16:creationId xmlns:a16="http://schemas.microsoft.com/office/drawing/2014/main" id="{738276CB-4C60-4A35-A27F-36E041CCDB82}"/>
                  </a:ext>
                </a:extLst>
              </p:cNvPr>
              <p:cNvSpPr/>
              <p:nvPr>
                <p:custDataLst>
                  <p:tags r:id="rId38"/>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GB" sz="1400" dirty="0"/>
              </a:p>
            </p:txBody>
          </p:sp>
        </p:grpSp>
        <p:grpSp>
          <p:nvGrpSpPr>
            <p:cNvPr id="164" name="MoonLegend4" hidden="1">
              <a:extLst>
                <a:ext uri="{FF2B5EF4-FFF2-40B4-BE49-F238E27FC236}">
                  <a16:creationId xmlns:a16="http://schemas.microsoft.com/office/drawing/2014/main" id="{A24F497F-1A41-42BC-8D1F-627BFC59CCE6}"/>
                </a:ext>
              </a:extLst>
            </p:cNvPr>
            <p:cNvGrpSpPr>
              <a:grpSpLocks noChangeAspect="1"/>
            </p:cNvGrpSpPr>
            <p:nvPr>
              <p:custDataLst>
                <p:tags r:id="rId31"/>
              </p:custDataLst>
            </p:nvPr>
          </p:nvGrpSpPr>
          <p:grpSpPr>
            <a:xfrm>
              <a:off x="7723680" y="2829900"/>
              <a:ext cx="228600" cy="228600"/>
              <a:chOff x="762000" y="1270000"/>
              <a:chExt cx="254000" cy="254000"/>
            </a:xfrm>
          </p:grpSpPr>
          <p:sp>
            <p:nvSpPr>
              <p:cNvPr id="168" name="Oval 167" hidden="1">
                <a:extLst>
                  <a:ext uri="{FF2B5EF4-FFF2-40B4-BE49-F238E27FC236}">
                    <a16:creationId xmlns:a16="http://schemas.microsoft.com/office/drawing/2014/main" id="{5EB8052D-E4BF-423C-81E4-897AE19AA240}"/>
                  </a:ext>
                </a:extLst>
              </p:cNvPr>
              <p:cNvSpPr/>
              <p:nvPr>
                <p:custDataLst>
                  <p:tags r:id="rId3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400" dirty="0">
                  <a:solidFill>
                    <a:schemeClr val="tx1"/>
                  </a:solidFill>
                </a:endParaRPr>
              </a:p>
            </p:txBody>
          </p:sp>
          <p:sp>
            <p:nvSpPr>
              <p:cNvPr id="179" name="Arc 178" hidden="1">
                <a:extLst>
                  <a:ext uri="{FF2B5EF4-FFF2-40B4-BE49-F238E27FC236}">
                    <a16:creationId xmlns:a16="http://schemas.microsoft.com/office/drawing/2014/main" id="{2C60E512-34C9-4770-8A64-0055B35DD3B8}"/>
                  </a:ext>
                </a:extLst>
              </p:cNvPr>
              <p:cNvSpPr/>
              <p:nvPr>
                <p:custDataLst>
                  <p:tags r:id="rId36"/>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GB" sz="1400" dirty="0"/>
              </a:p>
            </p:txBody>
          </p:sp>
        </p:grpSp>
        <p:grpSp>
          <p:nvGrpSpPr>
            <p:cNvPr id="165" name="MoonLegend5" hidden="1">
              <a:extLst>
                <a:ext uri="{FF2B5EF4-FFF2-40B4-BE49-F238E27FC236}">
                  <a16:creationId xmlns:a16="http://schemas.microsoft.com/office/drawing/2014/main" id="{900CEA34-B8C1-4B3A-93B0-62B1F517ED77}"/>
                </a:ext>
              </a:extLst>
            </p:cNvPr>
            <p:cNvGrpSpPr>
              <a:grpSpLocks noChangeAspect="1"/>
            </p:cNvGrpSpPr>
            <p:nvPr>
              <p:custDataLst>
                <p:tags r:id="rId32"/>
              </p:custDataLst>
            </p:nvPr>
          </p:nvGrpSpPr>
          <p:grpSpPr>
            <a:xfrm>
              <a:off x="7723680" y="3205716"/>
              <a:ext cx="228600" cy="228600"/>
              <a:chOff x="762000" y="1270000"/>
              <a:chExt cx="254000" cy="254000"/>
            </a:xfrm>
          </p:grpSpPr>
          <p:sp>
            <p:nvSpPr>
              <p:cNvPr id="166" name="Oval 165" hidden="1">
                <a:extLst>
                  <a:ext uri="{FF2B5EF4-FFF2-40B4-BE49-F238E27FC236}">
                    <a16:creationId xmlns:a16="http://schemas.microsoft.com/office/drawing/2014/main" id="{9B584CA9-5978-47AD-980D-5A17BD0B67B0}"/>
                  </a:ext>
                </a:extLst>
              </p:cNvPr>
              <p:cNvSpPr/>
              <p:nvPr>
                <p:custDataLst>
                  <p:tags r:id="rId3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400" dirty="0">
                  <a:solidFill>
                    <a:schemeClr val="tx1"/>
                  </a:solidFill>
                </a:endParaRPr>
              </a:p>
            </p:txBody>
          </p:sp>
          <p:sp>
            <p:nvSpPr>
              <p:cNvPr id="167" name="Arc 166" hidden="1">
                <a:extLst>
                  <a:ext uri="{FF2B5EF4-FFF2-40B4-BE49-F238E27FC236}">
                    <a16:creationId xmlns:a16="http://schemas.microsoft.com/office/drawing/2014/main" id="{C70D8039-33A9-4BC8-A8EE-1259908FAA13}"/>
                  </a:ext>
                </a:extLst>
              </p:cNvPr>
              <p:cNvSpPr/>
              <p:nvPr>
                <p:custDataLst>
                  <p:tags r:id="rId34"/>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GB" sz="1400" dirty="0"/>
              </a:p>
            </p:txBody>
          </p:sp>
        </p:grpSp>
      </p:grpSp>
      <p:grpSp>
        <p:nvGrpSpPr>
          <p:cNvPr id="187" name="LegendBoxes" hidden="1">
            <a:extLst>
              <a:ext uri="{FF2B5EF4-FFF2-40B4-BE49-F238E27FC236}">
                <a16:creationId xmlns:a16="http://schemas.microsoft.com/office/drawing/2014/main" id="{96B8A7DA-6ECB-4897-9222-3500398A323E}"/>
              </a:ext>
            </a:extLst>
          </p:cNvPr>
          <p:cNvGrpSpPr/>
          <p:nvPr userDrawn="1"/>
        </p:nvGrpSpPr>
        <p:grpSpPr>
          <a:xfrm>
            <a:off x="10714801" y="4381500"/>
            <a:ext cx="922463" cy="1717282"/>
            <a:chOff x="10652400" y="4322824"/>
            <a:chExt cx="922463" cy="1717282"/>
          </a:xfrm>
        </p:grpSpPr>
        <p:sp>
          <p:nvSpPr>
            <p:cNvPr id="188" name="RectangleLegend1" hidden="1">
              <a:extLst>
                <a:ext uri="{FF2B5EF4-FFF2-40B4-BE49-F238E27FC236}">
                  <a16:creationId xmlns:a16="http://schemas.microsoft.com/office/drawing/2014/main" id="{7CD11114-BF75-464C-9AF1-DCAC32CCE1E4}"/>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sz="1400" dirty="0">
                <a:solidFill>
                  <a:schemeClr val="tx1"/>
                </a:solidFill>
              </a:endParaRPr>
            </a:p>
          </p:txBody>
        </p:sp>
        <p:sp>
          <p:nvSpPr>
            <p:cNvPr id="189" name="RectangleLegend2" hidden="1">
              <a:extLst>
                <a:ext uri="{FF2B5EF4-FFF2-40B4-BE49-F238E27FC236}">
                  <a16:creationId xmlns:a16="http://schemas.microsoft.com/office/drawing/2014/main" id="{AAD37915-F5D5-4126-9699-71AA87B9F23B}"/>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sz="1400" dirty="0">
                <a:solidFill>
                  <a:schemeClr val="tx1"/>
                </a:solidFill>
              </a:endParaRPr>
            </a:p>
          </p:txBody>
        </p:sp>
        <p:sp>
          <p:nvSpPr>
            <p:cNvPr id="190" name="RectangleLegend3" hidden="1">
              <a:extLst>
                <a:ext uri="{FF2B5EF4-FFF2-40B4-BE49-F238E27FC236}">
                  <a16:creationId xmlns:a16="http://schemas.microsoft.com/office/drawing/2014/main" id="{400DFC6C-FA8D-4777-BA68-300784E7D061}"/>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sz="1400" dirty="0">
                <a:solidFill>
                  <a:schemeClr val="tx1"/>
                </a:solidFill>
              </a:endParaRPr>
            </a:p>
          </p:txBody>
        </p:sp>
        <p:sp>
          <p:nvSpPr>
            <p:cNvPr id="191" name="RectangleLegend4" hidden="1">
              <a:extLst>
                <a:ext uri="{FF2B5EF4-FFF2-40B4-BE49-F238E27FC236}">
                  <a16:creationId xmlns:a16="http://schemas.microsoft.com/office/drawing/2014/main" id="{491D03FD-7656-48F0-AA4D-A010A83CB107}"/>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sz="1400" dirty="0">
                <a:solidFill>
                  <a:schemeClr val="tx1"/>
                </a:solidFill>
              </a:endParaRPr>
            </a:p>
          </p:txBody>
        </p:sp>
        <p:sp>
          <p:nvSpPr>
            <p:cNvPr id="192" name="RectangleLegend5" hidden="1">
              <a:extLst>
                <a:ext uri="{FF2B5EF4-FFF2-40B4-BE49-F238E27FC236}">
                  <a16:creationId xmlns:a16="http://schemas.microsoft.com/office/drawing/2014/main" id="{481FCE58-5BF7-4A22-BF9F-20D5A1DF91F7}"/>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sz="1400" dirty="0">
                <a:solidFill>
                  <a:schemeClr val="tx1"/>
                </a:solidFill>
              </a:endParaRPr>
            </a:p>
          </p:txBody>
        </p:sp>
        <p:sp>
          <p:nvSpPr>
            <p:cNvPr id="193" name="Legend1" hidden="1">
              <a:extLst>
                <a:ext uri="{FF2B5EF4-FFF2-40B4-BE49-F238E27FC236}">
                  <a16:creationId xmlns:a16="http://schemas.microsoft.com/office/drawing/2014/main" id="{8699320A-1FE2-44A6-8CA8-049E76946F70}"/>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GB" sz="1400" dirty="0"/>
                <a:t>Legend</a:t>
              </a:r>
            </a:p>
          </p:txBody>
        </p:sp>
        <p:sp>
          <p:nvSpPr>
            <p:cNvPr id="194" name="Legend2" hidden="1">
              <a:extLst>
                <a:ext uri="{FF2B5EF4-FFF2-40B4-BE49-F238E27FC236}">
                  <a16:creationId xmlns:a16="http://schemas.microsoft.com/office/drawing/2014/main" id="{F0727D9B-F032-4399-91D7-F750AF8AF901}"/>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GB" sz="1400" dirty="0"/>
                <a:t>Legend</a:t>
              </a:r>
            </a:p>
          </p:txBody>
        </p:sp>
        <p:sp>
          <p:nvSpPr>
            <p:cNvPr id="195" name="Legend3" hidden="1">
              <a:extLst>
                <a:ext uri="{FF2B5EF4-FFF2-40B4-BE49-F238E27FC236}">
                  <a16:creationId xmlns:a16="http://schemas.microsoft.com/office/drawing/2014/main" id="{21F966A9-9DB9-46E2-942F-E29217C2A733}"/>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GB" sz="1400" dirty="0"/>
                <a:t>Legend</a:t>
              </a:r>
            </a:p>
          </p:txBody>
        </p:sp>
        <p:sp>
          <p:nvSpPr>
            <p:cNvPr id="196" name="Legend4" hidden="1">
              <a:extLst>
                <a:ext uri="{FF2B5EF4-FFF2-40B4-BE49-F238E27FC236}">
                  <a16:creationId xmlns:a16="http://schemas.microsoft.com/office/drawing/2014/main" id="{5A8ACE8E-029A-4658-94CB-0229EE794C4B}"/>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GB" sz="1400" dirty="0"/>
                <a:t>Legend</a:t>
              </a:r>
            </a:p>
          </p:txBody>
        </p:sp>
        <p:sp>
          <p:nvSpPr>
            <p:cNvPr id="197" name="Legend5" hidden="1">
              <a:extLst>
                <a:ext uri="{FF2B5EF4-FFF2-40B4-BE49-F238E27FC236}">
                  <a16:creationId xmlns:a16="http://schemas.microsoft.com/office/drawing/2014/main" id="{30943B00-AAC8-4DEB-9ABC-8C9DDE094223}"/>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rtl="0">
                <a:spcAft>
                  <a:spcPts val="600"/>
                </a:spcAft>
              </a:pPr>
              <a:r>
                <a:rPr lang="en-GB" sz="1400" dirty="0"/>
                <a:t>Legend</a:t>
              </a:r>
            </a:p>
          </p:txBody>
        </p:sp>
      </p:grpSp>
    </p:spTree>
    <p:extLst>
      <p:ext uri="{BB962C8B-B14F-4D97-AF65-F5344CB8AC3E}">
        <p14:creationId xmlns:p14="http://schemas.microsoft.com/office/powerpoint/2010/main" val="3426945453"/>
      </p:ext>
    </p:extLst>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4033" r:id="rId6"/>
    <p:sldLayoutId id="2147483932" r:id="rId7"/>
    <p:sldLayoutId id="2147483933" r:id="rId8"/>
    <p:sldLayoutId id="2147483934" r:id="rId9"/>
    <p:sldLayoutId id="2147483935" r:id="rId10"/>
    <p:sldLayoutId id="2147483936" r:id="rId11"/>
    <p:sldLayoutId id="2147483937" r:id="rId12"/>
    <p:sldLayoutId id="2147483938" r:id="rId13"/>
    <p:sldLayoutId id="2147483939" r:id="rId14"/>
    <p:sldLayoutId id="2147483940" r:id="rId15"/>
    <p:sldLayoutId id="2147483941" r:id="rId16"/>
    <p:sldLayoutId id="2147483942" r:id="rId17"/>
    <p:sldLayoutId id="2147483943" r:id="rId18"/>
    <p:sldLayoutId id="2147483944" r:id="rId19"/>
    <p:sldLayoutId id="2147483945" r:id="rId20"/>
    <p:sldLayoutId id="2147483946" r:id="rId21"/>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24"/>
            </p:custDataLst>
            <p:extLst>
              <p:ext uri="{D42A27DB-BD31-4B8C-83A1-F6EECF244321}">
                <p14:modId xmlns:p14="http://schemas.microsoft.com/office/powerpoint/2010/main" val="62708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4" imgW="413" imgH="416" progId="TCLayout.ActiveDocument.1">
                  <p:embed/>
                </p:oleObj>
              </mc:Choice>
              <mc:Fallback>
                <p:oleObj name="think-cell Slide" r:id="rId44"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4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5B28737-798E-48D4-BBDB-8EB35CB9FFFB}"/>
              </a:ext>
            </a:extLst>
          </p:cNvPr>
          <p:cNvSpPr/>
          <p:nvPr userDrawn="1">
            <p:custDataLst>
              <p:tags r:id="rId25"/>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26"/>
            </p:custDataLst>
          </p:nvPr>
        </p:nvSpPr>
        <p:spPr>
          <a:xfrm>
            <a:off x="553972" y="6278400"/>
            <a:ext cx="7278624"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dirty="0"/>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7"/>
            </p:custDataLst>
          </p:nvPr>
        </p:nvSpPr>
        <p:spPr>
          <a:xfrm>
            <a:off x="554736" y="172212"/>
            <a:ext cx="11082528" cy="731520"/>
          </a:xfrm>
          <a:prstGeom prst="rect">
            <a:avLst/>
          </a:prstGeom>
        </p:spPr>
        <p:txBody>
          <a:bodyPr vert="horz" wrap="square" lIns="0" tIns="0" rIns="0" bIns="0" rtlCol="0" anchor="b" anchorCtr="0">
            <a:noAutofit/>
          </a:bodyPr>
          <a:lstStyle/>
          <a:p>
            <a:pPr lvl="0"/>
            <a:r>
              <a:rPr lang="en-US"/>
              <a:t>Click to edit Master title style</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US" dirty="0">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pPr rtl="0"/>
              <a:endParaRPr lang="en-US" sz="1323" dirty="0">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289273"/>
            <a:ext cx="403957"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dirty="0"/>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8"/>
            </p:custDataLst>
          </p:nvPr>
        </p:nvSpPr>
        <p:spPr>
          <a:xfrm>
            <a:off x="5987738" y="2170800"/>
            <a:ext cx="3049253" cy="461665"/>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Above Chart Exhibit Title</a:t>
            </a:r>
            <a:br>
              <a:rPr lang="en-US" dirty="0"/>
            </a:br>
            <a:r>
              <a:rPr lang="en-US" sz="1400" b="0" dirty="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2917658" cy="1384995"/>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48" name="LegendLines" hidden="1">
            <a:extLst>
              <a:ext uri="{FF2B5EF4-FFF2-40B4-BE49-F238E27FC236}">
                <a16:creationId xmlns:a16="http://schemas.microsoft.com/office/drawing/2014/main" id="{0AECB5C2-5C8C-44AA-9038-0D625BFE11C9}"/>
              </a:ext>
            </a:extLst>
          </p:cNvPr>
          <p:cNvGrpSpPr/>
          <p:nvPr userDrawn="1"/>
        </p:nvGrpSpPr>
        <p:grpSpPr>
          <a:xfrm>
            <a:off x="10317304" y="3150223"/>
            <a:ext cx="1319960" cy="958286"/>
            <a:chOff x="10162879" y="3243772"/>
            <a:chExt cx="1319960" cy="958286"/>
          </a:xfrm>
        </p:grpSpPr>
        <p:sp>
          <p:nvSpPr>
            <p:cNvPr id="149" name="Legend1" hidden="1">
              <a:extLst>
                <a:ext uri="{FF2B5EF4-FFF2-40B4-BE49-F238E27FC236}">
                  <a16:creationId xmlns:a16="http://schemas.microsoft.com/office/drawing/2014/main" id="{0EE59322-5C67-4AFA-9633-320A10217F00}"/>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50" name="Legend2" hidden="1">
              <a:extLst>
                <a:ext uri="{FF2B5EF4-FFF2-40B4-BE49-F238E27FC236}">
                  <a16:creationId xmlns:a16="http://schemas.microsoft.com/office/drawing/2014/main" id="{42700168-A42E-441D-A7CE-0926B87C94DA}"/>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51" name="Legend3" hidden="1">
              <a:extLst>
                <a:ext uri="{FF2B5EF4-FFF2-40B4-BE49-F238E27FC236}">
                  <a16:creationId xmlns:a16="http://schemas.microsoft.com/office/drawing/2014/main" id="{FD9B9CEE-AF8D-48D9-8118-D7660D1804A7}"/>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52" name="LineLegend3" hidden="1">
              <a:extLst>
                <a:ext uri="{FF2B5EF4-FFF2-40B4-BE49-F238E27FC236}">
                  <a16:creationId xmlns:a16="http://schemas.microsoft.com/office/drawing/2014/main" id="{C8CEED4A-0E84-4BF8-979C-F1BA5F1C6AFB}"/>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dirty="0">
                <a:ea typeface="+mn-ea"/>
              </a:endParaRPr>
            </a:p>
          </p:txBody>
        </p:sp>
        <p:sp>
          <p:nvSpPr>
            <p:cNvPr id="153" name="LineLegend2" hidden="1">
              <a:extLst>
                <a:ext uri="{FF2B5EF4-FFF2-40B4-BE49-F238E27FC236}">
                  <a16:creationId xmlns:a16="http://schemas.microsoft.com/office/drawing/2014/main" id="{BC8E9C70-D629-48D1-89C3-2BF8671C2922}"/>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dirty="0">
                <a:ea typeface="+mn-ea"/>
              </a:endParaRPr>
            </a:p>
          </p:txBody>
        </p:sp>
        <p:sp>
          <p:nvSpPr>
            <p:cNvPr id="154" name="LineLegend1" hidden="1">
              <a:extLst>
                <a:ext uri="{FF2B5EF4-FFF2-40B4-BE49-F238E27FC236}">
                  <a16:creationId xmlns:a16="http://schemas.microsoft.com/office/drawing/2014/main" id="{C84FE643-F2DE-4141-ABFD-1818E230BD75}"/>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dirty="0">
                <a:ea typeface="+mn-ea"/>
              </a:endParaRPr>
            </a:p>
          </p:txBody>
        </p:sp>
      </p:grpSp>
      <p:grpSp>
        <p:nvGrpSpPr>
          <p:cNvPr id="155" name="LegendMoons" hidden="1">
            <a:extLst>
              <a:ext uri="{FF2B5EF4-FFF2-40B4-BE49-F238E27FC236}">
                <a16:creationId xmlns:a16="http://schemas.microsoft.com/office/drawing/2014/main" id="{7B5CD7AF-8A7B-4C7F-9177-4B5BC97A1E02}"/>
              </a:ext>
            </a:extLst>
          </p:cNvPr>
          <p:cNvGrpSpPr/>
          <p:nvPr userDrawn="1"/>
        </p:nvGrpSpPr>
        <p:grpSpPr>
          <a:xfrm>
            <a:off x="10688315" y="1145373"/>
            <a:ext cx="948949" cy="1731859"/>
            <a:chOff x="7723680" y="1702457"/>
            <a:chExt cx="948949" cy="1731859"/>
          </a:xfrm>
        </p:grpSpPr>
        <p:sp>
          <p:nvSpPr>
            <p:cNvPr id="156" name="Legend1" hidden="1">
              <a:extLst>
                <a:ext uri="{FF2B5EF4-FFF2-40B4-BE49-F238E27FC236}">
                  <a16:creationId xmlns:a16="http://schemas.microsoft.com/office/drawing/2014/main" id="{4B9CE58A-F0F6-4A16-8FA9-E716BC6348BE}"/>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57" name="Legend2" hidden="1">
              <a:extLst>
                <a:ext uri="{FF2B5EF4-FFF2-40B4-BE49-F238E27FC236}">
                  <a16:creationId xmlns:a16="http://schemas.microsoft.com/office/drawing/2014/main" id="{D09BA100-5790-4ED4-A58B-68E03BEA5A06}"/>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58" name="Legend3" hidden="1">
              <a:extLst>
                <a:ext uri="{FF2B5EF4-FFF2-40B4-BE49-F238E27FC236}">
                  <a16:creationId xmlns:a16="http://schemas.microsoft.com/office/drawing/2014/main" id="{8D694084-D5D3-4745-B3A2-853CEA3BC5FB}"/>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59" name="Legend4" hidden="1">
              <a:extLst>
                <a:ext uri="{FF2B5EF4-FFF2-40B4-BE49-F238E27FC236}">
                  <a16:creationId xmlns:a16="http://schemas.microsoft.com/office/drawing/2014/main" id="{F3E63373-0641-44C3-92F4-B7BEC6DB9010}"/>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60" name="Legend5" hidden="1">
              <a:extLst>
                <a:ext uri="{FF2B5EF4-FFF2-40B4-BE49-F238E27FC236}">
                  <a16:creationId xmlns:a16="http://schemas.microsoft.com/office/drawing/2014/main" id="{1573EEAE-F771-46C6-8D84-76A123D7AFE7}"/>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grpSp>
          <p:nvGrpSpPr>
            <p:cNvPr id="161" name="MoonLegend1" hidden="1">
              <a:extLst>
                <a:ext uri="{FF2B5EF4-FFF2-40B4-BE49-F238E27FC236}">
                  <a16:creationId xmlns:a16="http://schemas.microsoft.com/office/drawing/2014/main" id="{058DCBB3-1E74-4C44-84B3-3553C0940158}"/>
                </a:ext>
              </a:extLst>
            </p:cNvPr>
            <p:cNvGrpSpPr>
              <a:grpSpLocks noChangeAspect="1"/>
            </p:cNvGrpSpPr>
            <p:nvPr>
              <p:custDataLst>
                <p:tags r:id="rId29"/>
              </p:custDataLst>
            </p:nvPr>
          </p:nvGrpSpPr>
          <p:grpSpPr>
            <a:xfrm>
              <a:off x="7723680" y="1702457"/>
              <a:ext cx="228600" cy="228600"/>
              <a:chOff x="762000" y="1270000"/>
              <a:chExt cx="254000" cy="254000"/>
            </a:xfrm>
          </p:grpSpPr>
          <p:sp>
            <p:nvSpPr>
              <p:cNvPr id="184" name="Oval 183" hidden="1">
                <a:extLst>
                  <a:ext uri="{FF2B5EF4-FFF2-40B4-BE49-F238E27FC236}">
                    <a16:creationId xmlns:a16="http://schemas.microsoft.com/office/drawing/2014/main" id="{95E88979-C612-4418-ABC6-0C80DE86CD52}"/>
                  </a:ext>
                </a:extLst>
              </p:cNvPr>
              <p:cNvSpPr/>
              <p:nvPr>
                <p:custDataLst>
                  <p:tags r:id="rId4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85" name="Arc 184" hidden="1">
                <a:extLst>
                  <a:ext uri="{FF2B5EF4-FFF2-40B4-BE49-F238E27FC236}">
                    <a16:creationId xmlns:a16="http://schemas.microsoft.com/office/drawing/2014/main" id="{CB55A8D9-F717-4D16-ACC8-F82741B6107B}"/>
                  </a:ext>
                </a:extLst>
              </p:cNvPr>
              <p:cNvSpPr/>
              <p:nvPr>
                <p:custDataLst>
                  <p:tags r:id="rId43"/>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162" name="MoonLegend2" hidden="1">
              <a:extLst>
                <a:ext uri="{FF2B5EF4-FFF2-40B4-BE49-F238E27FC236}">
                  <a16:creationId xmlns:a16="http://schemas.microsoft.com/office/drawing/2014/main" id="{6093521C-4B74-46AB-95CD-E8CF6EF21E46}"/>
                </a:ext>
              </a:extLst>
            </p:cNvPr>
            <p:cNvGrpSpPr>
              <a:grpSpLocks noChangeAspect="1"/>
            </p:cNvGrpSpPr>
            <p:nvPr>
              <p:custDataLst>
                <p:tags r:id="rId30"/>
              </p:custDataLst>
            </p:nvPr>
          </p:nvGrpSpPr>
          <p:grpSpPr>
            <a:xfrm>
              <a:off x="7723680" y="2078270"/>
              <a:ext cx="228600" cy="228600"/>
              <a:chOff x="762000" y="1270000"/>
              <a:chExt cx="254000" cy="254000"/>
            </a:xfrm>
          </p:grpSpPr>
          <p:sp>
            <p:nvSpPr>
              <p:cNvPr id="182" name="Oval 181" hidden="1">
                <a:extLst>
                  <a:ext uri="{FF2B5EF4-FFF2-40B4-BE49-F238E27FC236}">
                    <a16:creationId xmlns:a16="http://schemas.microsoft.com/office/drawing/2014/main" id="{598D7E18-3E28-4064-BC72-3BBBFD563E34}"/>
                  </a:ext>
                </a:extLst>
              </p:cNvPr>
              <p:cNvSpPr/>
              <p:nvPr>
                <p:custDataLst>
                  <p:tags r:id="rId4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83" name="Arc 182" hidden="1">
                <a:extLst>
                  <a:ext uri="{FF2B5EF4-FFF2-40B4-BE49-F238E27FC236}">
                    <a16:creationId xmlns:a16="http://schemas.microsoft.com/office/drawing/2014/main" id="{792D1B3D-96C1-4FCF-B8FB-83970CB7ABD5}"/>
                  </a:ext>
                </a:extLst>
              </p:cNvPr>
              <p:cNvSpPr/>
              <p:nvPr>
                <p:custDataLst>
                  <p:tags r:id="rId41"/>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163" name="MoonLegend3" hidden="1">
              <a:extLst>
                <a:ext uri="{FF2B5EF4-FFF2-40B4-BE49-F238E27FC236}">
                  <a16:creationId xmlns:a16="http://schemas.microsoft.com/office/drawing/2014/main" id="{C24FD7B8-6BE4-4C42-84D9-BCD559C3552F}"/>
                </a:ext>
              </a:extLst>
            </p:cNvPr>
            <p:cNvGrpSpPr>
              <a:grpSpLocks noChangeAspect="1"/>
            </p:cNvGrpSpPr>
            <p:nvPr>
              <p:custDataLst>
                <p:tags r:id="rId31"/>
              </p:custDataLst>
            </p:nvPr>
          </p:nvGrpSpPr>
          <p:grpSpPr>
            <a:xfrm>
              <a:off x="7723680" y="2454085"/>
              <a:ext cx="228600" cy="228600"/>
              <a:chOff x="762000" y="1270000"/>
              <a:chExt cx="254000" cy="254000"/>
            </a:xfrm>
          </p:grpSpPr>
          <p:sp>
            <p:nvSpPr>
              <p:cNvPr id="180" name="Oval 179" hidden="1">
                <a:extLst>
                  <a:ext uri="{FF2B5EF4-FFF2-40B4-BE49-F238E27FC236}">
                    <a16:creationId xmlns:a16="http://schemas.microsoft.com/office/drawing/2014/main" id="{B9F2AF3F-FB4D-4BD2-B6E6-D55A66F12C01}"/>
                  </a:ext>
                </a:extLst>
              </p:cNvPr>
              <p:cNvSpPr/>
              <p:nvPr>
                <p:custDataLst>
                  <p:tags r:id="rId3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81" name="Arc 180" hidden="1">
                <a:extLst>
                  <a:ext uri="{FF2B5EF4-FFF2-40B4-BE49-F238E27FC236}">
                    <a16:creationId xmlns:a16="http://schemas.microsoft.com/office/drawing/2014/main" id="{738276CB-4C60-4A35-A27F-36E041CCDB82}"/>
                  </a:ext>
                </a:extLst>
              </p:cNvPr>
              <p:cNvSpPr/>
              <p:nvPr>
                <p:custDataLst>
                  <p:tags r:id="rId39"/>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164" name="MoonLegend4" hidden="1">
              <a:extLst>
                <a:ext uri="{FF2B5EF4-FFF2-40B4-BE49-F238E27FC236}">
                  <a16:creationId xmlns:a16="http://schemas.microsoft.com/office/drawing/2014/main" id="{A24F497F-1A41-42BC-8D1F-627BFC59CCE6}"/>
                </a:ext>
              </a:extLst>
            </p:cNvPr>
            <p:cNvGrpSpPr>
              <a:grpSpLocks noChangeAspect="1"/>
            </p:cNvGrpSpPr>
            <p:nvPr>
              <p:custDataLst>
                <p:tags r:id="rId32"/>
              </p:custDataLst>
            </p:nvPr>
          </p:nvGrpSpPr>
          <p:grpSpPr>
            <a:xfrm>
              <a:off x="7723680" y="2829900"/>
              <a:ext cx="228600" cy="228600"/>
              <a:chOff x="762000" y="1270000"/>
              <a:chExt cx="254000" cy="254000"/>
            </a:xfrm>
          </p:grpSpPr>
          <p:sp>
            <p:nvSpPr>
              <p:cNvPr id="168" name="Oval 167" hidden="1">
                <a:extLst>
                  <a:ext uri="{FF2B5EF4-FFF2-40B4-BE49-F238E27FC236}">
                    <a16:creationId xmlns:a16="http://schemas.microsoft.com/office/drawing/2014/main" id="{5EB8052D-E4BF-423C-81E4-897AE19AA240}"/>
                  </a:ext>
                </a:extLst>
              </p:cNvPr>
              <p:cNvSpPr/>
              <p:nvPr>
                <p:custDataLst>
                  <p:tags r:id="rId3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79" name="Arc 178" hidden="1">
                <a:extLst>
                  <a:ext uri="{FF2B5EF4-FFF2-40B4-BE49-F238E27FC236}">
                    <a16:creationId xmlns:a16="http://schemas.microsoft.com/office/drawing/2014/main" id="{2C60E512-34C9-4770-8A64-0055B35DD3B8}"/>
                  </a:ext>
                </a:extLst>
              </p:cNvPr>
              <p:cNvSpPr/>
              <p:nvPr>
                <p:custDataLst>
                  <p:tags r:id="rId37"/>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165" name="MoonLegend5" hidden="1">
              <a:extLst>
                <a:ext uri="{FF2B5EF4-FFF2-40B4-BE49-F238E27FC236}">
                  <a16:creationId xmlns:a16="http://schemas.microsoft.com/office/drawing/2014/main" id="{900CEA34-B8C1-4B3A-93B0-62B1F517ED77}"/>
                </a:ext>
              </a:extLst>
            </p:cNvPr>
            <p:cNvGrpSpPr>
              <a:grpSpLocks noChangeAspect="1"/>
            </p:cNvGrpSpPr>
            <p:nvPr>
              <p:custDataLst>
                <p:tags r:id="rId33"/>
              </p:custDataLst>
            </p:nvPr>
          </p:nvGrpSpPr>
          <p:grpSpPr>
            <a:xfrm>
              <a:off x="7723680" y="3205716"/>
              <a:ext cx="228600" cy="228600"/>
              <a:chOff x="762000" y="1270000"/>
              <a:chExt cx="254000" cy="254000"/>
            </a:xfrm>
          </p:grpSpPr>
          <p:sp>
            <p:nvSpPr>
              <p:cNvPr id="166" name="Oval 165" hidden="1">
                <a:extLst>
                  <a:ext uri="{FF2B5EF4-FFF2-40B4-BE49-F238E27FC236}">
                    <a16:creationId xmlns:a16="http://schemas.microsoft.com/office/drawing/2014/main" id="{9B584CA9-5978-47AD-980D-5A17BD0B67B0}"/>
                  </a:ext>
                </a:extLst>
              </p:cNvPr>
              <p:cNvSpPr/>
              <p:nvPr>
                <p:custDataLst>
                  <p:tags r:id="rId3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67" name="Arc 166" hidden="1">
                <a:extLst>
                  <a:ext uri="{FF2B5EF4-FFF2-40B4-BE49-F238E27FC236}">
                    <a16:creationId xmlns:a16="http://schemas.microsoft.com/office/drawing/2014/main" id="{C70D8039-33A9-4BC8-A8EE-1259908FAA13}"/>
                  </a:ext>
                </a:extLst>
              </p:cNvPr>
              <p:cNvSpPr/>
              <p:nvPr>
                <p:custDataLst>
                  <p:tags r:id="rId35"/>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grpSp>
        <p:nvGrpSpPr>
          <p:cNvPr id="187" name="LegendBoxes" hidden="1">
            <a:extLst>
              <a:ext uri="{FF2B5EF4-FFF2-40B4-BE49-F238E27FC236}">
                <a16:creationId xmlns:a16="http://schemas.microsoft.com/office/drawing/2014/main" id="{96B8A7DA-6ECB-4897-9222-3500398A323E}"/>
              </a:ext>
            </a:extLst>
          </p:cNvPr>
          <p:cNvGrpSpPr/>
          <p:nvPr userDrawn="1"/>
        </p:nvGrpSpPr>
        <p:grpSpPr>
          <a:xfrm>
            <a:off x="10714801" y="4381500"/>
            <a:ext cx="922463" cy="1717282"/>
            <a:chOff x="10652400" y="4322824"/>
            <a:chExt cx="922463" cy="1717282"/>
          </a:xfrm>
        </p:grpSpPr>
        <p:sp>
          <p:nvSpPr>
            <p:cNvPr id="188" name="RectangleLegend1" hidden="1">
              <a:extLst>
                <a:ext uri="{FF2B5EF4-FFF2-40B4-BE49-F238E27FC236}">
                  <a16:creationId xmlns:a16="http://schemas.microsoft.com/office/drawing/2014/main" id="{7CD11114-BF75-464C-9AF1-DCAC32CCE1E4}"/>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189" name="RectangleLegend2" hidden="1">
              <a:extLst>
                <a:ext uri="{FF2B5EF4-FFF2-40B4-BE49-F238E27FC236}">
                  <a16:creationId xmlns:a16="http://schemas.microsoft.com/office/drawing/2014/main" id="{AAD37915-F5D5-4126-9699-71AA87B9F23B}"/>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190" name="RectangleLegend3" hidden="1">
              <a:extLst>
                <a:ext uri="{FF2B5EF4-FFF2-40B4-BE49-F238E27FC236}">
                  <a16:creationId xmlns:a16="http://schemas.microsoft.com/office/drawing/2014/main" id="{400DFC6C-FA8D-4777-BA68-300784E7D061}"/>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191" name="RectangleLegend4" hidden="1">
              <a:extLst>
                <a:ext uri="{FF2B5EF4-FFF2-40B4-BE49-F238E27FC236}">
                  <a16:creationId xmlns:a16="http://schemas.microsoft.com/office/drawing/2014/main" id="{491D03FD-7656-48F0-AA4D-A010A83CB107}"/>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192" name="RectangleLegend5" hidden="1">
              <a:extLst>
                <a:ext uri="{FF2B5EF4-FFF2-40B4-BE49-F238E27FC236}">
                  <a16:creationId xmlns:a16="http://schemas.microsoft.com/office/drawing/2014/main" id="{481FCE58-5BF7-4A22-BF9F-20D5A1DF91F7}"/>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193" name="Legend1" hidden="1">
              <a:extLst>
                <a:ext uri="{FF2B5EF4-FFF2-40B4-BE49-F238E27FC236}">
                  <a16:creationId xmlns:a16="http://schemas.microsoft.com/office/drawing/2014/main" id="{8699320A-1FE2-44A6-8CA8-049E76946F70}"/>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94" name="Legend2" hidden="1">
              <a:extLst>
                <a:ext uri="{FF2B5EF4-FFF2-40B4-BE49-F238E27FC236}">
                  <a16:creationId xmlns:a16="http://schemas.microsoft.com/office/drawing/2014/main" id="{F0727D9B-F032-4399-91D7-F750AF8AF901}"/>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95" name="Legend3" hidden="1">
              <a:extLst>
                <a:ext uri="{FF2B5EF4-FFF2-40B4-BE49-F238E27FC236}">
                  <a16:creationId xmlns:a16="http://schemas.microsoft.com/office/drawing/2014/main" id="{21F966A9-9DB9-46E2-942F-E29217C2A733}"/>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96" name="Legend4" hidden="1">
              <a:extLst>
                <a:ext uri="{FF2B5EF4-FFF2-40B4-BE49-F238E27FC236}">
                  <a16:creationId xmlns:a16="http://schemas.microsoft.com/office/drawing/2014/main" id="{5A8ACE8E-029A-4658-94CB-0229EE794C4B}"/>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97" name="Legend5" hidden="1">
              <a:extLst>
                <a:ext uri="{FF2B5EF4-FFF2-40B4-BE49-F238E27FC236}">
                  <a16:creationId xmlns:a16="http://schemas.microsoft.com/office/drawing/2014/main" id="{30943B00-AAC8-4DEB-9ABC-8C9DDE094223}"/>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grpSp>
      <p:pic>
        <p:nvPicPr>
          <p:cNvPr id="170" name="Picture 169">
            <a:extLst>
              <a:ext uri="{FF2B5EF4-FFF2-40B4-BE49-F238E27FC236}">
                <a16:creationId xmlns:a16="http://schemas.microsoft.com/office/drawing/2014/main" id="{1E7E65FD-951F-4492-9347-C50D9B3EC720}"/>
              </a:ext>
            </a:extLst>
          </p:cNvPr>
          <p:cNvPicPr>
            <a:picLocks noChangeAspect="1"/>
          </p:cNvPicPr>
          <p:nvPr userDrawn="1"/>
        </p:nvPicPr>
        <p:blipFill>
          <a:blip r:embed="rId46" cstate="email">
            <a:extLst>
              <a:ext uri="{28A0092B-C50C-407E-A947-70E740481C1C}">
                <a14:useLocalDpi xmlns:a14="http://schemas.microsoft.com/office/drawing/2010/main"/>
              </a:ext>
            </a:extLst>
          </a:blip>
          <a:stretch>
            <a:fillRect/>
          </a:stretch>
        </p:blipFill>
        <p:spPr bwMode="ltGray">
          <a:xfrm>
            <a:off x="10333971" y="6427373"/>
            <a:ext cx="1080178" cy="231466"/>
          </a:xfrm>
          <a:prstGeom prst="rect">
            <a:avLst/>
          </a:prstGeom>
        </p:spPr>
      </p:pic>
    </p:spTree>
    <p:extLst>
      <p:ext uri="{BB962C8B-B14F-4D97-AF65-F5344CB8AC3E}">
        <p14:creationId xmlns:p14="http://schemas.microsoft.com/office/powerpoint/2010/main" val="1137396678"/>
      </p:ext>
    </p:extLst>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 id="2147483959" r:id="rId12"/>
    <p:sldLayoutId id="2147483960" r:id="rId13"/>
    <p:sldLayoutId id="2147483961" r:id="rId14"/>
    <p:sldLayoutId id="2147483962" r:id="rId15"/>
    <p:sldLayoutId id="2147483963" r:id="rId16"/>
    <p:sldLayoutId id="2147483964" r:id="rId17"/>
    <p:sldLayoutId id="2147483965" r:id="rId18"/>
    <p:sldLayoutId id="2147483966" r:id="rId19"/>
    <p:sldLayoutId id="2147483967" r:id="rId20"/>
    <p:sldLayoutId id="2147483968" r:id="rId21"/>
    <p:sldLayoutId id="2147483969" r:id="rId22"/>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40B17A4-151A-442A-85BB-61D97FD47CDC}"/>
              </a:ext>
            </a:extLst>
          </p:cNvPr>
          <p:cNvGraphicFramePr>
            <a:graphicFrameLocks noChangeAspect="1"/>
          </p:cNvGraphicFramePr>
          <p:nvPr userDrawn="1">
            <p:custDataLst>
              <p:tags r:id="rId2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3" imgW="592" imgH="591" progId="TCLayout.ActiveDocument.1">
                  <p:embed/>
                </p:oleObj>
              </mc:Choice>
              <mc:Fallback>
                <p:oleObj name="think-cell Slide" r:id="rId43" imgW="592" imgH="591" progId="TCLayout.ActiveDocument.1">
                  <p:embed/>
                  <p:pic>
                    <p:nvPicPr>
                      <p:cNvPr id="3" name="Object 2" hidden="1">
                        <a:extLst>
                          <a:ext uri="{FF2B5EF4-FFF2-40B4-BE49-F238E27FC236}">
                            <a16:creationId xmlns:a16="http://schemas.microsoft.com/office/drawing/2014/main" id="{740B17A4-151A-442A-85BB-61D97FD47CDC}"/>
                          </a:ext>
                        </a:extLst>
                      </p:cNvPr>
                      <p:cNvPicPr/>
                      <p:nvPr/>
                    </p:nvPicPr>
                    <p:blipFill>
                      <a:blip r:embed="rId44"/>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B3399E7-290D-4CE6-AA08-2DA0CF307E1C}"/>
              </a:ext>
            </a:extLst>
          </p:cNvPr>
          <p:cNvSpPr/>
          <p:nvPr userDrawn="1">
            <p:custDataLst>
              <p:tags r:id="rId23"/>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53" name="2. Slide Title">
            <a:extLst>
              <a:ext uri="{FF2B5EF4-FFF2-40B4-BE49-F238E27FC236}">
                <a16:creationId xmlns:a16="http://schemas.microsoft.com/office/drawing/2014/main" id="{7C8D601E-A2E1-4979-AE83-B694B9829662}"/>
              </a:ext>
            </a:extLst>
          </p:cNvPr>
          <p:cNvSpPr>
            <a:spLocks noGrp="1"/>
          </p:cNvSpPr>
          <p:nvPr>
            <p:ph type="title"/>
            <p:custDataLst>
              <p:tags r:id="rId24"/>
            </p:custDataLst>
          </p:nvPr>
        </p:nvSpPr>
        <p:spPr>
          <a:xfrm>
            <a:off x="554736" y="172212"/>
            <a:ext cx="11082528" cy="731520"/>
          </a:xfrm>
          <a:prstGeom prst="rect">
            <a:avLst/>
          </a:prstGeom>
        </p:spPr>
        <p:txBody>
          <a:bodyPr vert="horz" wrap="square" lIns="0" tIns="0" rIns="0" bIns="0" rtlCol="0" anchor="b" anchorCtr="0">
            <a:noAutofit/>
          </a:bodyPr>
          <a:lstStyle/>
          <a:p>
            <a:pPr lvl="0"/>
            <a:r>
              <a:rPr lang="en-US"/>
              <a:t>Click to edit Master title style</a:t>
            </a:r>
          </a:p>
        </p:txBody>
      </p:sp>
      <p:grpSp>
        <p:nvGrpSpPr>
          <p:cNvPr id="55" name="Grid" hidden="1">
            <a:extLst>
              <a:ext uri="{FF2B5EF4-FFF2-40B4-BE49-F238E27FC236}">
                <a16:creationId xmlns:a16="http://schemas.microsoft.com/office/drawing/2014/main" id="{DEFB2FD9-7CD8-4FAE-9553-EBB1883173D8}"/>
              </a:ext>
            </a:extLst>
          </p:cNvPr>
          <p:cNvGrpSpPr/>
          <p:nvPr userDrawn="1">
            <p:custDataLst>
              <p:tags r:id="rId25"/>
            </p:custDataLst>
          </p:nvPr>
        </p:nvGrpSpPr>
        <p:grpSpPr>
          <a:xfrm>
            <a:off x="1524" y="0"/>
            <a:ext cx="12190476" cy="6858000"/>
            <a:chOff x="0" y="0"/>
            <a:chExt cx="12190476" cy="6858000"/>
          </a:xfrm>
        </p:grpSpPr>
        <p:sp>
          <p:nvSpPr>
            <p:cNvPr id="56" name="slide margin">
              <a:extLst>
                <a:ext uri="{FF2B5EF4-FFF2-40B4-BE49-F238E27FC236}">
                  <a16:creationId xmlns:a16="http://schemas.microsoft.com/office/drawing/2014/main" id="{38DD344F-AD20-46A3-A11B-2D82C3344FEC}"/>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US" dirty="0">
                <a:solidFill>
                  <a:schemeClr val="tx1"/>
                </a:solidFill>
                <a:latin typeface="+mn-lt"/>
              </a:endParaRPr>
            </a:p>
          </p:txBody>
        </p:sp>
        <p:cxnSp>
          <p:nvCxnSpPr>
            <p:cNvPr id="57" name="Straight Connector 56">
              <a:extLst>
                <a:ext uri="{FF2B5EF4-FFF2-40B4-BE49-F238E27FC236}">
                  <a16:creationId xmlns:a16="http://schemas.microsoft.com/office/drawing/2014/main" id="{6C7601CF-5E5B-457D-847F-427610DA2FB7}"/>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31F3C21-0066-454F-858F-CF8DE7C15746}"/>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62C2F96-141D-4584-8AFC-7B03AC967AD5}"/>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FFAB406-01C7-4D16-B756-95AABF69356F}"/>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C0947A7-511E-40BC-89AC-7FB57EB8253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E13BF7D-FE79-4AD9-BD1E-86E33F888F0B}"/>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9CD20B4-6A15-49A2-A59E-FCCFB641E09C}"/>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8C9107F-AE78-4984-826C-0B2406DAF134}"/>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34F056F-D81A-4196-9B3A-AE8FD5591CB2}"/>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4C1E84A-C73C-43D4-BA3C-8DBC74530EF8}"/>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BE85AE8D-58C3-4AA0-B6F0-E5B277CA7900}"/>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7C36F9C0-4B83-4C02-9FB8-FE87C7414EE2}"/>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69" name="Freeform: Shape 68">
              <a:extLst>
                <a:ext uri="{FF2B5EF4-FFF2-40B4-BE49-F238E27FC236}">
                  <a16:creationId xmlns:a16="http://schemas.microsoft.com/office/drawing/2014/main" id="{33B3485C-D98D-4843-9430-BAB5037871BA}"/>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0" name="Freeform: Shape 69">
              <a:extLst>
                <a:ext uri="{FF2B5EF4-FFF2-40B4-BE49-F238E27FC236}">
                  <a16:creationId xmlns:a16="http://schemas.microsoft.com/office/drawing/2014/main" id="{D4711F5E-C124-4817-92AB-CA50490512E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1" name="Freeform: Shape 70">
              <a:extLst>
                <a:ext uri="{FF2B5EF4-FFF2-40B4-BE49-F238E27FC236}">
                  <a16:creationId xmlns:a16="http://schemas.microsoft.com/office/drawing/2014/main" id="{287B4A93-F9FF-464C-9429-7F0508C752D8}"/>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2" name="Freeform: Shape 71">
              <a:extLst>
                <a:ext uri="{FF2B5EF4-FFF2-40B4-BE49-F238E27FC236}">
                  <a16:creationId xmlns:a16="http://schemas.microsoft.com/office/drawing/2014/main" id="{F30BD8E3-A9FF-4CAF-AFCE-78BAF967AB1A}"/>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3" name="Freeform: Shape 72">
              <a:extLst>
                <a:ext uri="{FF2B5EF4-FFF2-40B4-BE49-F238E27FC236}">
                  <a16:creationId xmlns:a16="http://schemas.microsoft.com/office/drawing/2014/main" id="{68DFD3D7-8227-4BAE-92E3-7A8D1D9D120B}"/>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4" name="Freeform: Shape 73">
              <a:extLst>
                <a:ext uri="{FF2B5EF4-FFF2-40B4-BE49-F238E27FC236}">
                  <a16:creationId xmlns:a16="http://schemas.microsoft.com/office/drawing/2014/main" id="{B1BDBD63-521E-429E-88F1-146A189AC445}"/>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5" name="Freeform: Shape 74">
              <a:extLst>
                <a:ext uri="{FF2B5EF4-FFF2-40B4-BE49-F238E27FC236}">
                  <a16:creationId xmlns:a16="http://schemas.microsoft.com/office/drawing/2014/main" id="{A0B0088A-AB05-469E-9D5A-008850E9B532}"/>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6" name="Freeform: Shape 75">
              <a:extLst>
                <a:ext uri="{FF2B5EF4-FFF2-40B4-BE49-F238E27FC236}">
                  <a16:creationId xmlns:a16="http://schemas.microsoft.com/office/drawing/2014/main" id="{19BCFA35-14ED-4686-918B-E003CB0183E0}"/>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7" name="Freeform: Shape 76">
              <a:extLst>
                <a:ext uri="{FF2B5EF4-FFF2-40B4-BE49-F238E27FC236}">
                  <a16:creationId xmlns:a16="http://schemas.microsoft.com/office/drawing/2014/main" id="{32C9479A-9B75-4DAD-BD6F-ACA06F40053D}"/>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8" name="Freeform: Shape 77">
              <a:extLst>
                <a:ext uri="{FF2B5EF4-FFF2-40B4-BE49-F238E27FC236}">
                  <a16:creationId xmlns:a16="http://schemas.microsoft.com/office/drawing/2014/main" id="{0E502045-AFEE-46BD-82EF-7FDCA210A972}"/>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9" name="Freeform: Shape 78">
              <a:extLst>
                <a:ext uri="{FF2B5EF4-FFF2-40B4-BE49-F238E27FC236}">
                  <a16:creationId xmlns:a16="http://schemas.microsoft.com/office/drawing/2014/main" id="{8331B978-23AB-4D1C-BDEB-D3F9BEDAA2DB}"/>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0" name="Freeform: Shape 79">
              <a:extLst>
                <a:ext uri="{FF2B5EF4-FFF2-40B4-BE49-F238E27FC236}">
                  <a16:creationId xmlns:a16="http://schemas.microsoft.com/office/drawing/2014/main" id="{B5C2958A-8756-4F5D-9D2E-8609AF3FE7F3}"/>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1" name="Freeform: Shape 80">
              <a:extLst>
                <a:ext uri="{FF2B5EF4-FFF2-40B4-BE49-F238E27FC236}">
                  <a16:creationId xmlns:a16="http://schemas.microsoft.com/office/drawing/2014/main" id="{405E51A7-0B73-4EDC-8853-4C4885C3CD12}"/>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2" name="Freeform: Shape 81">
              <a:extLst>
                <a:ext uri="{FF2B5EF4-FFF2-40B4-BE49-F238E27FC236}">
                  <a16:creationId xmlns:a16="http://schemas.microsoft.com/office/drawing/2014/main" id="{A655BB02-C70B-4783-95E3-349A9749DE81}"/>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3" name="Freeform: Shape 82">
              <a:extLst>
                <a:ext uri="{FF2B5EF4-FFF2-40B4-BE49-F238E27FC236}">
                  <a16:creationId xmlns:a16="http://schemas.microsoft.com/office/drawing/2014/main" id="{BF414889-E577-40C3-8CDF-DA20200FC4BB}"/>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4" name="Freeform: Shape 83">
              <a:extLst>
                <a:ext uri="{FF2B5EF4-FFF2-40B4-BE49-F238E27FC236}">
                  <a16:creationId xmlns:a16="http://schemas.microsoft.com/office/drawing/2014/main" id="{10578B73-0DC8-40FE-8A21-280C0818D286}"/>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5" name="Freeform: Shape 84">
              <a:extLst>
                <a:ext uri="{FF2B5EF4-FFF2-40B4-BE49-F238E27FC236}">
                  <a16:creationId xmlns:a16="http://schemas.microsoft.com/office/drawing/2014/main" id="{2A3EAB8C-6F2A-4487-A2BB-0984642F92BD}"/>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6" name="Freeform: Shape 85">
              <a:extLst>
                <a:ext uri="{FF2B5EF4-FFF2-40B4-BE49-F238E27FC236}">
                  <a16:creationId xmlns:a16="http://schemas.microsoft.com/office/drawing/2014/main" id="{07D70175-6613-45BC-AF43-015C72F13A7B}"/>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7" name="Freeform: Shape 86">
              <a:extLst>
                <a:ext uri="{FF2B5EF4-FFF2-40B4-BE49-F238E27FC236}">
                  <a16:creationId xmlns:a16="http://schemas.microsoft.com/office/drawing/2014/main" id="{9B942F25-6CDB-4981-97B7-D7BDEBE5ADF5}"/>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8" name="Freeform: Shape 87">
              <a:extLst>
                <a:ext uri="{FF2B5EF4-FFF2-40B4-BE49-F238E27FC236}">
                  <a16:creationId xmlns:a16="http://schemas.microsoft.com/office/drawing/2014/main" id="{01315AFB-F00B-4517-B2CA-2588A030EFF4}"/>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9" name="Freeform: Shape 88">
              <a:extLst>
                <a:ext uri="{FF2B5EF4-FFF2-40B4-BE49-F238E27FC236}">
                  <a16:creationId xmlns:a16="http://schemas.microsoft.com/office/drawing/2014/main" id="{F2EAC9B8-160B-4F7F-8029-F358F771D704}"/>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0" name="Freeform: Shape 89">
              <a:extLst>
                <a:ext uri="{FF2B5EF4-FFF2-40B4-BE49-F238E27FC236}">
                  <a16:creationId xmlns:a16="http://schemas.microsoft.com/office/drawing/2014/main" id="{42671AAA-F5BF-4B8E-9B20-12F8E97A3021}"/>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1" name="Freeform: Shape 90">
              <a:extLst>
                <a:ext uri="{FF2B5EF4-FFF2-40B4-BE49-F238E27FC236}">
                  <a16:creationId xmlns:a16="http://schemas.microsoft.com/office/drawing/2014/main" id="{23FB4F88-2E32-42AF-931D-73EEE391186B}"/>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2" name="Freeform: Shape 91">
              <a:extLst>
                <a:ext uri="{FF2B5EF4-FFF2-40B4-BE49-F238E27FC236}">
                  <a16:creationId xmlns:a16="http://schemas.microsoft.com/office/drawing/2014/main" id="{E4A1769F-CE92-4633-87B1-DDCB8F121456}"/>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3" name="Freeform: Shape 92">
              <a:extLst>
                <a:ext uri="{FF2B5EF4-FFF2-40B4-BE49-F238E27FC236}">
                  <a16:creationId xmlns:a16="http://schemas.microsoft.com/office/drawing/2014/main" id="{4B597847-9D21-4E79-A3C1-CD09A72ED17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cxnSp>
          <p:nvCxnSpPr>
            <p:cNvPr id="94" name="Straight Connector 93">
              <a:extLst>
                <a:ext uri="{FF2B5EF4-FFF2-40B4-BE49-F238E27FC236}">
                  <a16:creationId xmlns:a16="http://schemas.microsoft.com/office/drawing/2014/main" id="{A4475F4C-A18C-4D1A-BA57-171FB0889ED5}"/>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CB668352-A3AB-4B2E-9A58-3447022124C4}"/>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7FB43971-E513-473C-A51D-9EE94E61083C}"/>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45DF1BF3-81AD-4891-9BB0-2F7A0C9D4E46}"/>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00BDB8E3-D6DD-4760-8A19-73C078A70F87}"/>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CF12D775-122F-40DE-9D53-9EE07EEAA8F5}"/>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AD2CAD56-BA05-4C75-8034-7BE3F452236F}"/>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790E0245-1DD4-47DE-874E-81EEEC5BC8F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1CFFCCA0-3335-4A1D-ABE0-05033DB06A2E}"/>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F4D72CB9-C1AD-44DE-9701-7AC2B6FF96CE}"/>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889B3321-C5E9-4805-BC66-EA0432C4C15B}"/>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ACEEB3E-3F13-47FD-9363-059ECF85CA24}"/>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373AB56B-1DBC-4E4B-A722-E8BD0ECD1B41}"/>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7406E6C7-24A3-4B83-8726-B30607709EF5}"/>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ABF470C1-8F17-46A7-9CF6-68959FCC27C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BDFB440D-CD6D-4896-879A-A739507A9DA0}"/>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213BC5EF-1845-45CB-A034-F5C2FECB524D}"/>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52206814-DAB9-4959-9312-D81139D2AED1}"/>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863072DF-59FF-4A0A-BAA0-5A11E1D2E4E3}"/>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8A4BE5F7-9CDA-49D9-BFEC-F2B196770FC3}"/>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CC5C0C16-0A28-498B-9C6F-5032271897D0}"/>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91131945-8EE6-4545-BF8A-AF353687BEB3}"/>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75DD299-052D-4F8E-A9FE-D093F95B0FF2}"/>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58EBC29A-6A7B-40D5-897C-5DEEBEE6A4B2}"/>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C66B5FDD-F1EC-4F2C-B392-BC178AD8DA90}"/>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D93E83BE-872E-48AC-9FFE-A9F5597742DF}"/>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D9D1C528-2748-4906-ABB1-D32D60EC43E0}"/>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982271F-16E6-4B46-8B36-C850AA36014C}"/>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8A678F6B-D7A6-4C5F-A60A-68F375965733}"/>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B1F16AAE-3D56-49D9-B1F8-CF0D668C4625}"/>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46BA71-43F2-4516-96BC-46C1F7150D1F}"/>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6B2820DA-E0D5-407B-9227-F00335F2855C}"/>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A6A61357-206A-4A6B-82AD-45174279B301}"/>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6FD4E7D7-1920-4CDF-8C8E-2C8843C3234E}"/>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B6B52954-99B2-4CA1-BC58-BC2CE3144C2E}"/>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58B8F17-F2CF-4C8B-9384-4763AEB46266}"/>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BF4D57F3-3690-4C8F-9DD3-6514140E8449}"/>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F1248E6-58FC-4800-A342-F266640388C0}"/>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9B8011EA-A67B-4792-899C-6F30861FB41B}"/>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4E187538-C1B6-4AB3-9E92-1CBE573E39EA}"/>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F725F436-5B17-4F6D-B174-9FD6324175C9}"/>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3DD99996-2943-48E4-B56E-D3F05FDFEC4F}"/>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E8B8D663-5E52-4EA2-8D3F-41F6121FAE3C}"/>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11F6EC2A-C5C1-4266-92CE-81F84B827556}"/>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1" name="main body box">
              <a:extLst>
                <a:ext uri="{FF2B5EF4-FFF2-40B4-BE49-F238E27FC236}">
                  <a16:creationId xmlns:a16="http://schemas.microsoft.com/office/drawing/2014/main" id="{B218B8DC-43D2-4BF0-8019-414A6C978B5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pPr rtl="0"/>
              <a:endParaRPr lang="en-US" sz="1323" dirty="0">
                <a:solidFill>
                  <a:schemeClr val="tx1"/>
                </a:solidFill>
                <a:latin typeface="+mn-lt"/>
              </a:endParaRPr>
            </a:p>
          </p:txBody>
        </p:sp>
        <p:cxnSp>
          <p:nvCxnSpPr>
            <p:cNvPr id="142" name="Straight Connector 141">
              <a:extLst>
                <a:ext uri="{FF2B5EF4-FFF2-40B4-BE49-F238E27FC236}">
                  <a16:creationId xmlns:a16="http://schemas.microsoft.com/office/drawing/2014/main" id="{F8A6CBCB-2578-43F1-B7A4-69F595E6E013}"/>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3" name="Straight Connector 142">
              <a:extLst>
                <a:ext uri="{FF2B5EF4-FFF2-40B4-BE49-F238E27FC236}">
                  <a16:creationId xmlns:a16="http://schemas.microsoft.com/office/drawing/2014/main" id="{62E19C48-49CD-490C-82AF-6A807F4A91F8}"/>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145" name="4. Footnote" hidden="1">
            <a:extLst>
              <a:ext uri="{FF2B5EF4-FFF2-40B4-BE49-F238E27FC236}">
                <a16:creationId xmlns:a16="http://schemas.microsoft.com/office/drawing/2014/main" id="{56E3DC21-21DB-42FE-8721-1BC0E89F13AE}"/>
              </a:ext>
            </a:extLst>
          </p:cNvPr>
          <p:cNvSpPr txBox="1"/>
          <p:nvPr userDrawn="1">
            <p:custDataLst>
              <p:tags r:id="rId26"/>
            </p:custDataLst>
          </p:nvPr>
        </p:nvSpPr>
        <p:spPr>
          <a:xfrm>
            <a:off x="553972" y="6278400"/>
            <a:ext cx="7278624"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dirty="0"/>
              <a:t>Footnotes</a:t>
            </a:r>
          </a:p>
        </p:txBody>
      </p:sp>
      <p:sp>
        <p:nvSpPr>
          <p:cNvPr id="176" name="Sticker" hidden="1">
            <a:extLst>
              <a:ext uri="{FF2B5EF4-FFF2-40B4-BE49-F238E27FC236}">
                <a16:creationId xmlns:a16="http://schemas.microsoft.com/office/drawing/2014/main" id="{F05F3D84-B1F2-4969-91DD-7BB0F78A4159}"/>
              </a:ext>
            </a:extLst>
          </p:cNvPr>
          <p:cNvSpPr txBox="1"/>
          <p:nvPr userDrawn="1"/>
        </p:nvSpPr>
        <p:spPr>
          <a:xfrm>
            <a:off x="554736" y="1289273"/>
            <a:ext cx="403957"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dirty="0"/>
              <a:t>STICKER</a:t>
            </a:r>
          </a:p>
        </p:txBody>
      </p:sp>
      <p:sp>
        <p:nvSpPr>
          <p:cNvPr id="207" name="ACET" hidden="1">
            <a:extLst>
              <a:ext uri="{FF2B5EF4-FFF2-40B4-BE49-F238E27FC236}">
                <a16:creationId xmlns:a16="http://schemas.microsoft.com/office/drawing/2014/main" id="{9C1AB688-8E46-4BED-871D-3FE073C183F2}"/>
              </a:ext>
            </a:extLst>
          </p:cNvPr>
          <p:cNvSpPr txBox="1"/>
          <p:nvPr userDrawn="1">
            <p:custDataLst>
              <p:tags r:id="rId27"/>
            </p:custDataLst>
          </p:nvPr>
        </p:nvSpPr>
        <p:spPr>
          <a:xfrm>
            <a:off x="5987738" y="2170800"/>
            <a:ext cx="3049253" cy="461665"/>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Above Chart Exhibit Title</a:t>
            </a:r>
            <a:br>
              <a:rPr lang="en-US" dirty="0"/>
            </a:br>
            <a:r>
              <a:rPr lang="en-US" sz="1400" b="0" dirty="0"/>
              <a:t>Unit of Measure</a:t>
            </a:r>
          </a:p>
        </p:txBody>
      </p:sp>
      <p:sp>
        <p:nvSpPr>
          <p:cNvPr id="4" name="Text Placeholder 3">
            <a:extLst>
              <a:ext uri="{FF2B5EF4-FFF2-40B4-BE49-F238E27FC236}">
                <a16:creationId xmlns:a16="http://schemas.microsoft.com/office/drawing/2014/main" id="{AEA8BC65-10CC-4404-9B17-2797DDA47747}"/>
              </a:ext>
            </a:extLst>
          </p:cNvPr>
          <p:cNvSpPr>
            <a:spLocks noGrp="1"/>
          </p:cNvSpPr>
          <p:nvPr>
            <p:ph type="body" idx="1"/>
          </p:nvPr>
        </p:nvSpPr>
        <p:spPr>
          <a:xfrm>
            <a:off x="554736" y="2170800"/>
            <a:ext cx="2917658" cy="138499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44" name="LegendBoxes" hidden="1">
            <a:extLst>
              <a:ext uri="{FF2B5EF4-FFF2-40B4-BE49-F238E27FC236}">
                <a16:creationId xmlns:a16="http://schemas.microsoft.com/office/drawing/2014/main" id="{CCCE0934-0BAB-48F5-9E3D-1306C56899FE}"/>
              </a:ext>
            </a:extLst>
          </p:cNvPr>
          <p:cNvGrpSpPr/>
          <p:nvPr userDrawn="1"/>
        </p:nvGrpSpPr>
        <p:grpSpPr>
          <a:xfrm>
            <a:off x="10714801" y="4381500"/>
            <a:ext cx="922463" cy="1717282"/>
            <a:chOff x="10554770" y="4322824"/>
            <a:chExt cx="922463" cy="1717282"/>
          </a:xfrm>
        </p:grpSpPr>
        <p:sp>
          <p:nvSpPr>
            <p:cNvPr id="168" name="RectangleLegend1" hidden="1">
              <a:extLst>
                <a:ext uri="{FF2B5EF4-FFF2-40B4-BE49-F238E27FC236}">
                  <a16:creationId xmlns:a16="http://schemas.microsoft.com/office/drawing/2014/main" id="{4873DD92-7131-4750-AEA5-5B3444AA7FAD}"/>
                </a:ext>
              </a:extLst>
            </p:cNvPr>
            <p:cNvSpPr/>
            <p:nvPr/>
          </p:nvSpPr>
          <p:spPr>
            <a:xfrm>
              <a:off x="1055477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169" name="RectangleLegend2" hidden="1">
              <a:extLst>
                <a:ext uri="{FF2B5EF4-FFF2-40B4-BE49-F238E27FC236}">
                  <a16:creationId xmlns:a16="http://schemas.microsoft.com/office/drawing/2014/main" id="{F00B8FF2-B526-4663-B039-291B26CFBA02}"/>
                </a:ext>
              </a:extLst>
            </p:cNvPr>
            <p:cNvSpPr/>
            <p:nvPr/>
          </p:nvSpPr>
          <p:spPr>
            <a:xfrm>
              <a:off x="1055477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170" name="RectangleLegend3" hidden="1">
              <a:extLst>
                <a:ext uri="{FF2B5EF4-FFF2-40B4-BE49-F238E27FC236}">
                  <a16:creationId xmlns:a16="http://schemas.microsoft.com/office/drawing/2014/main" id="{6C53C48E-65C0-4A0B-845F-4429D256DFFE}"/>
                </a:ext>
              </a:extLst>
            </p:cNvPr>
            <p:cNvSpPr/>
            <p:nvPr/>
          </p:nvSpPr>
          <p:spPr>
            <a:xfrm>
              <a:off x="1055477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171" name="RectangleLegend4" hidden="1">
              <a:extLst>
                <a:ext uri="{FF2B5EF4-FFF2-40B4-BE49-F238E27FC236}">
                  <a16:creationId xmlns:a16="http://schemas.microsoft.com/office/drawing/2014/main" id="{AC2725AE-E09F-4C89-94E3-7E064EABA1BA}"/>
                </a:ext>
              </a:extLst>
            </p:cNvPr>
            <p:cNvSpPr/>
            <p:nvPr/>
          </p:nvSpPr>
          <p:spPr>
            <a:xfrm>
              <a:off x="1055477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172" name="RectangleLegend5" hidden="1">
              <a:extLst>
                <a:ext uri="{FF2B5EF4-FFF2-40B4-BE49-F238E27FC236}">
                  <a16:creationId xmlns:a16="http://schemas.microsoft.com/office/drawing/2014/main" id="{1A989F94-8CDA-4199-8EE4-84B2DFACBECC}"/>
                </a:ext>
              </a:extLst>
            </p:cNvPr>
            <p:cNvSpPr/>
            <p:nvPr/>
          </p:nvSpPr>
          <p:spPr>
            <a:xfrm>
              <a:off x="1055477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173" name="Legend1" hidden="1">
              <a:extLst>
                <a:ext uri="{FF2B5EF4-FFF2-40B4-BE49-F238E27FC236}">
                  <a16:creationId xmlns:a16="http://schemas.microsoft.com/office/drawing/2014/main" id="{88BB7881-5951-411A-9E2A-170666D63D95}"/>
                </a:ext>
              </a:extLst>
            </p:cNvPr>
            <p:cNvSpPr txBox="1"/>
            <p:nvPr/>
          </p:nvSpPr>
          <p:spPr>
            <a:xfrm>
              <a:off x="1088091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74" name="Legend2" hidden="1">
              <a:extLst>
                <a:ext uri="{FF2B5EF4-FFF2-40B4-BE49-F238E27FC236}">
                  <a16:creationId xmlns:a16="http://schemas.microsoft.com/office/drawing/2014/main" id="{B33FA4DE-E362-4D7C-8F1A-14C0E19AF622}"/>
                </a:ext>
              </a:extLst>
            </p:cNvPr>
            <p:cNvSpPr txBox="1"/>
            <p:nvPr/>
          </p:nvSpPr>
          <p:spPr>
            <a:xfrm>
              <a:off x="1088091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75" name="Legend3" hidden="1">
              <a:extLst>
                <a:ext uri="{FF2B5EF4-FFF2-40B4-BE49-F238E27FC236}">
                  <a16:creationId xmlns:a16="http://schemas.microsoft.com/office/drawing/2014/main" id="{83F87040-3F62-469E-AE51-F3AC279786A2}"/>
                </a:ext>
              </a:extLst>
            </p:cNvPr>
            <p:cNvSpPr txBox="1"/>
            <p:nvPr/>
          </p:nvSpPr>
          <p:spPr>
            <a:xfrm>
              <a:off x="1088091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77" name="Legend4" hidden="1">
              <a:extLst>
                <a:ext uri="{FF2B5EF4-FFF2-40B4-BE49-F238E27FC236}">
                  <a16:creationId xmlns:a16="http://schemas.microsoft.com/office/drawing/2014/main" id="{007725FE-5D4F-4A24-B6A9-26AAD620F013}"/>
                </a:ext>
              </a:extLst>
            </p:cNvPr>
            <p:cNvSpPr txBox="1"/>
            <p:nvPr/>
          </p:nvSpPr>
          <p:spPr>
            <a:xfrm>
              <a:off x="1088091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78" name="Legend5" hidden="1">
              <a:extLst>
                <a:ext uri="{FF2B5EF4-FFF2-40B4-BE49-F238E27FC236}">
                  <a16:creationId xmlns:a16="http://schemas.microsoft.com/office/drawing/2014/main" id="{B5C1F3D8-9AF2-4F11-B3AF-6317CE5A82B2}"/>
                </a:ext>
              </a:extLst>
            </p:cNvPr>
            <p:cNvSpPr txBox="1"/>
            <p:nvPr/>
          </p:nvSpPr>
          <p:spPr>
            <a:xfrm>
              <a:off x="1088091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grpSp>
      <p:grpSp>
        <p:nvGrpSpPr>
          <p:cNvPr id="179" name="LegendLines" hidden="1">
            <a:extLst>
              <a:ext uri="{FF2B5EF4-FFF2-40B4-BE49-F238E27FC236}">
                <a16:creationId xmlns:a16="http://schemas.microsoft.com/office/drawing/2014/main" id="{7E1E32BF-E3D0-451C-8FCF-0B9793E3267C}"/>
              </a:ext>
            </a:extLst>
          </p:cNvPr>
          <p:cNvGrpSpPr/>
          <p:nvPr userDrawn="1"/>
        </p:nvGrpSpPr>
        <p:grpSpPr>
          <a:xfrm>
            <a:off x="10317304" y="3150831"/>
            <a:ext cx="1319960" cy="958286"/>
            <a:chOff x="10162879" y="3243772"/>
            <a:chExt cx="1319960" cy="958286"/>
          </a:xfrm>
        </p:grpSpPr>
        <p:sp>
          <p:nvSpPr>
            <p:cNvPr id="180" name="Legend1" hidden="1">
              <a:extLst>
                <a:ext uri="{FF2B5EF4-FFF2-40B4-BE49-F238E27FC236}">
                  <a16:creationId xmlns:a16="http://schemas.microsoft.com/office/drawing/2014/main" id="{441FD10C-F3ED-4A43-B3C7-45EF4033B6C1}"/>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81" name="Legend2" hidden="1">
              <a:extLst>
                <a:ext uri="{FF2B5EF4-FFF2-40B4-BE49-F238E27FC236}">
                  <a16:creationId xmlns:a16="http://schemas.microsoft.com/office/drawing/2014/main" id="{0F43044A-A826-4A1B-8758-17E2DAB4B285}"/>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82" name="Legend3" hidden="1">
              <a:extLst>
                <a:ext uri="{FF2B5EF4-FFF2-40B4-BE49-F238E27FC236}">
                  <a16:creationId xmlns:a16="http://schemas.microsoft.com/office/drawing/2014/main" id="{799D028B-2311-4C8C-B72B-06D317E0616C}"/>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83" name="LineLegend3" hidden="1">
              <a:extLst>
                <a:ext uri="{FF2B5EF4-FFF2-40B4-BE49-F238E27FC236}">
                  <a16:creationId xmlns:a16="http://schemas.microsoft.com/office/drawing/2014/main" id="{D36A213A-069A-413F-9568-D4A1FEF3F88A}"/>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dirty="0">
                <a:latin typeface="+mn-lt"/>
                <a:ea typeface="+mn-ea"/>
              </a:endParaRPr>
            </a:p>
          </p:txBody>
        </p:sp>
        <p:sp>
          <p:nvSpPr>
            <p:cNvPr id="184" name="LineLegend2" hidden="1">
              <a:extLst>
                <a:ext uri="{FF2B5EF4-FFF2-40B4-BE49-F238E27FC236}">
                  <a16:creationId xmlns:a16="http://schemas.microsoft.com/office/drawing/2014/main" id="{7A950239-03E7-44D2-AF0C-1E301F162B95}"/>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dirty="0">
                <a:latin typeface="+mn-lt"/>
                <a:ea typeface="+mn-ea"/>
              </a:endParaRPr>
            </a:p>
          </p:txBody>
        </p:sp>
        <p:sp>
          <p:nvSpPr>
            <p:cNvPr id="185" name="LineLegend1" hidden="1">
              <a:extLst>
                <a:ext uri="{FF2B5EF4-FFF2-40B4-BE49-F238E27FC236}">
                  <a16:creationId xmlns:a16="http://schemas.microsoft.com/office/drawing/2014/main" id="{F8648364-E244-4CBC-9B3A-8BCF00EB2BB7}"/>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dirty="0">
                <a:latin typeface="+mn-lt"/>
                <a:ea typeface="+mn-ea"/>
              </a:endParaRPr>
            </a:p>
          </p:txBody>
        </p:sp>
      </p:grpSp>
      <p:grpSp>
        <p:nvGrpSpPr>
          <p:cNvPr id="186" name="LegendMoons" hidden="1">
            <a:extLst>
              <a:ext uri="{FF2B5EF4-FFF2-40B4-BE49-F238E27FC236}">
                <a16:creationId xmlns:a16="http://schemas.microsoft.com/office/drawing/2014/main" id="{923D0B33-D565-4D15-935D-35F7D6043E9F}"/>
              </a:ext>
            </a:extLst>
          </p:cNvPr>
          <p:cNvGrpSpPr/>
          <p:nvPr userDrawn="1"/>
        </p:nvGrpSpPr>
        <p:grpSpPr>
          <a:xfrm>
            <a:off x="10684859" y="1146588"/>
            <a:ext cx="948949" cy="1731859"/>
            <a:chOff x="7716535" y="2630582"/>
            <a:chExt cx="948949" cy="1731859"/>
          </a:xfrm>
        </p:grpSpPr>
        <p:sp>
          <p:nvSpPr>
            <p:cNvPr id="187" name="Legend1" hidden="1">
              <a:extLst>
                <a:ext uri="{FF2B5EF4-FFF2-40B4-BE49-F238E27FC236}">
                  <a16:creationId xmlns:a16="http://schemas.microsoft.com/office/drawing/2014/main" id="{0C0578AE-6CFF-414F-A83C-9279A65A34DF}"/>
                </a:ext>
              </a:extLst>
            </p:cNvPr>
            <p:cNvSpPr txBox="1"/>
            <p:nvPr/>
          </p:nvSpPr>
          <p:spPr>
            <a:xfrm>
              <a:off x="8069167" y="26379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88" name="Legend2" hidden="1">
              <a:extLst>
                <a:ext uri="{FF2B5EF4-FFF2-40B4-BE49-F238E27FC236}">
                  <a16:creationId xmlns:a16="http://schemas.microsoft.com/office/drawing/2014/main" id="{EF8D910C-01AC-4AD0-B31C-7130545774EE}"/>
                </a:ext>
              </a:extLst>
            </p:cNvPr>
            <p:cNvSpPr txBox="1"/>
            <p:nvPr/>
          </p:nvSpPr>
          <p:spPr>
            <a:xfrm>
              <a:off x="8069167" y="301340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89" name="Legend3" hidden="1">
              <a:extLst>
                <a:ext uri="{FF2B5EF4-FFF2-40B4-BE49-F238E27FC236}">
                  <a16:creationId xmlns:a16="http://schemas.microsoft.com/office/drawing/2014/main" id="{4683950F-2A12-42F9-81DC-13679D6E67E2}"/>
                </a:ext>
              </a:extLst>
            </p:cNvPr>
            <p:cNvSpPr txBox="1"/>
            <p:nvPr/>
          </p:nvSpPr>
          <p:spPr>
            <a:xfrm>
              <a:off x="8069167" y="3388859"/>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90" name="Legend4" hidden="1">
              <a:extLst>
                <a:ext uri="{FF2B5EF4-FFF2-40B4-BE49-F238E27FC236}">
                  <a16:creationId xmlns:a16="http://schemas.microsoft.com/office/drawing/2014/main" id="{25318E2B-2A13-4089-81AD-A0846D6664A7}"/>
                </a:ext>
              </a:extLst>
            </p:cNvPr>
            <p:cNvSpPr txBox="1"/>
            <p:nvPr/>
          </p:nvSpPr>
          <p:spPr>
            <a:xfrm>
              <a:off x="8069167" y="3764318"/>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91" name="Legend5" hidden="1">
              <a:extLst>
                <a:ext uri="{FF2B5EF4-FFF2-40B4-BE49-F238E27FC236}">
                  <a16:creationId xmlns:a16="http://schemas.microsoft.com/office/drawing/2014/main" id="{9C4044E7-D8DC-49F5-9EB2-123C79226C00}"/>
                </a:ext>
              </a:extLst>
            </p:cNvPr>
            <p:cNvSpPr txBox="1"/>
            <p:nvPr/>
          </p:nvSpPr>
          <p:spPr>
            <a:xfrm>
              <a:off x="8069167" y="4139779"/>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grpSp>
          <p:nvGrpSpPr>
            <p:cNvPr id="192" name="MoonLegend1" hidden="1">
              <a:extLst>
                <a:ext uri="{FF2B5EF4-FFF2-40B4-BE49-F238E27FC236}">
                  <a16:creationId xmlns:a16="http://schemas.microsoft.com/office/drawing/2014/main" id="{08149E62-6382-4CAC-81D5-72C69BA2CCDC}"/>
                </a:ext>
              </a:extLst>
            </p:cNvPr>
            <p:cNvGrpSpPr>
              <a:grpSpLocks noChangeAspect="1"/>
            </p:cNvGrpSpPr>
            <p:nvPr>
              <p:custDataLst>
                <p:tags r:id="rId28"/>
              </p:custDataLst>
            </p:nvPr>
          </p:nvGrpSpPr>
          <p:grpSpPr>
            <a:xfrm>
              <a:off x="7716535" y="2630582"/>
              <a:ext cx="228600" cy="228600"/>
              <a:chOff x="762000" y="1270000"/>
              <a:chExt cx="254000" cy="254000"/>
            </a:xfrm>
          </p:grpSpPr>
          <p:sp>
            <p:nvSpPr>
              <p:cNvPr id="205" name="Oval 204" hidden="1">
                <a:extLst>
                  <a:ext uri="{FF2B5EF4-FFF2-40B4-BE49-F238E27FC236}">
                    <a16:creationId xmlns:a16="http://schemas.microsoft.com/office/drawing/2014/main" id="{AB50018B-3269-4714-94C6-F186EACB96B5}"/>
                  </a:ext>
                </a:extLst>
              </p:cNvPr>
              <p:cNvSpPr/>
              <p:nvPr>
                <p:custDataLst>
                  <p:tags r:id="rId4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06" name="Arc 205" hidden="1">
                <a:extLst>
                  <a:ext uri="{FF2B5EF4-FFF2-40B4-BE49-F238E27FC236}">
                    <a16:creationId xmlns:a16="http://schemas.microsoft.com/office/drawing/2014/main" id="{A8F451CB-5AB4-45E7-A099-8F6BAB8A821E}"/>
                  </a:ext>
                </a:extLst>
              </p:cNvPr>
              <p:cNvSpPr/>
              <p:nvPr>
                <p:custDataLst>
                  <p:tags r:id="rId42"/>
                </p:custDataLst>
              </p:nvPr>
            </p:nvSpPr>
            <p:spPr>
              <a:xfrm>
                <a:off x="762000" y="1270000"/>
                <a:ext cx="254000" cy="254000"/>
              </a:xfrm>
              <a:prstGeom prst="arc">
                <a:avLst>
                  <a:gd name="adj1" fmla="val 16200000"/>
                  <a:gd name="adj2" fmla="val 54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193" name="MoonLegend2" hidden="1">
              <a:extLst>
                <a:ext uri="{FF2B5EF4-FFF2-40B4-BE49-F238E27FC236}">
                  <a16:creationId xmlns:a16="http://schemas.microsoft.com/office/drawing/2014/main" id="{2CA54D44-9CED-43ED-A860-1A08AE63ED60}"/>
                </a:ext>
              </a:extLst>
            </p:cNvPr>
            <p:cNvGrpSpPr>
              <a:grpSpLocks noChangeAspect="1"/>
            </p:cNvGrpSpPr>
            <p:nvPr>
              <p:custDataLst>
                <p:tags r:id="rId29"/>
              </p:custDataLst>
            </p:nvPr>
          </p:nvGrpSpPr>
          <p:grpSpPr>
            <a:xfrm>
              <a:off x="7716535" y="3006395"/>
              <a:ext cx="228600" cy="228600"/>
              <a:chOff x="762000" y="1270000"/>
              <a:chExt cx="254000" cy="254000"/>
            </a:xfrm>
          </p:grpSpPr>
          <p:sp>
            <p:nvSpPr>
              <p:cNvPr id="203" name="Oval 202" hidden="1">
                <a:extLst>
                  <a:ext uri="{FF2B5EF4-FFF2-40B4-BE49-F238E27FC236}">
                    <a16:creationId xmlns:a16="http://schemas.microsoft.com/office/drawing/2014/main" id="{B19FFF23-0030-458C-9A8A-DDADF99254B9}"/>
                  </a:ext>
                </a:extLst>
              </p:cNvPr>
              <p:cNvSpPr/>
              <p:nvPr>
                <p:custDataLst>
                  <p:tags r:id="rId3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04" name="Arc 203" hidden="1">
                <a:extLst>
                  <a:ext uri="{FF2B5EF4-FFF2-40B4-BE49-F238E27FC236}">
                    <a16:creationId xmlns:a16="http://schemas.microsoft.com/office/drawing/2014/main" id="{EDF38496-052E-4D20-95FD-BC1B3A5620BF}"/>
                  </a:ext>
                </a:extLst>
              </p:cNvPr>
              <p:cNvSpPr/>
              <p:nvPr>
                <p:custDataLst>
                  <p:tags r:id="rId40"/>
                </p:custDataLst>
              </p:nvPr>
            </p:nvSpPr>
            <p:spPr>
              <a:xfrm>
                <a:off x="762000" y="1270000"/>
                <a:ext cx="254000" cy="254000"/>
              </a:xfrm>
              <a:prstGeom prst="arc">
                <a:avLst>
                  <a:gd name="adj1" fmla="val 16200000"/>
                  <a:gd name="adj2" fmla="val 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194" name="MoonLegend3" hidden="1">
              <a:extLst>
                <a:ext uri="{FF2B5EF4-FFF2-40B4-BE49-F238E27FC236}">
                  <a16:creationId xmlns:a16="http://schemas.microsoft.com/office/drawing/2014/main" id="{1529FC21-2165-4A9A-85B6-8F09EC4C90BC}"/>
                </a:ext>
              </a:extLst>
            </p:cNvPr>
            <p:cNvGrpSpPr>
              <a:grpSpLocks noChangeAspect="1"/>
            </p:cNvGrpSpPr>
            <p:nvPr>
              <p:custDataLst>
                <p:tags r:id="rId30"/>
              </p:custDataLst>
            </p:nvPr>
          </p:nvGrpSpPr>
          <p:grpSpPr>
            <a:xfrm>
              <a:off x="7716535" y="3382210"/>
              <a:ext cx="228600" cy="228600"/>
              <a:chOff x="762000" y="1270000"/>
              <a:chExt cx="254000" cy="254000"/>
            </a:xfrm>
          </p:grpSpPr>
          <p:sp>
            <p:nvSpPr>
              <p:cNvPr id="201" name="Oval 200" hidden="1">
                <a:extLst>
                  <a:ext uri="{FF2B5EF4-FFF2-40B4-BE49-F238E27FC236}">
                    <a16:creationId xmlns:a16="http://schemas.microsoft.com/office/drawing/2014/main" id="{438ADCC5-D21F-40EE-B0C9-C316A55EF9C4}"/>
                  </a:ext>
                </a:extLst>
              </p:cNvPr>
              <p:cNvSpPr/>
              <p:nvPr>
                <p:custDataLst>
                  <p:tags r:id="rId3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02" name="Arc 201" hidden="1">
                <a:extLst>
                  <a:ext uri="{FF2B5EF4-FFF2-40B4-BE49-F238E27FC236}">
                    <a16:creationId xmlns:a16="http://schemas.microsoft.com/office/drawing/2014/main" id="{BEE7F321-2B61-4111-AA88-7064DA779ADA}"/>
                  </a:ext>
                </a:extLst>
              </p:cNvPr>
              <p:cNvSpPr/>
              <p:nvPr>
                <p:custDataLst>
                  <p:tags r:id="rId38"/>
                </p:custDataLst>
              </p:nvPr>
            </p:nvSpPr>
            <p:spPr>
              <a:xfrm>
                <a:off x="762000" y="1270000"/>
                <a:ext cx="254000" cy="254000"/>
              </a:xfrm>
              <a:prstGeom prst="arc">
                <a:avLst>
                  <a:gd name="adj1" fmla="val 16200000"/>
                  <a:gd name="adj2" fmla="val 54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195" name="MoonLegend4" hidden="1">
              <a:extLst>
                <a:ext uri="{FF2B5EF4-FFF2-40B4-BE49-F238E27FC236}">
                  <a16:creationId xmlns:a16="http://schemas.microsoft.com/office/drawing/2014/main" id="{2D437AEC-9FF2-4CF3-90DB-90E5379FEC77}"/>
                </a:ext>
              </a:extLst>
            </p:cNvPr>
            <p:cNvGrpSpPr>
              <a:grpSpLocks noChangeAspect="1"/>
            </p:cNvGrpSpPr>
            <p:nvPr>
              <p:custDataLst>
                <p:tags r:id="rId31"/>
              </p:custDataLst>
            </p:nvPr>
          </p:nvGrpSpPr>
          <p:grpSpPr>
            <a:xfrm>
              <a:off x="7716535" y="3758025"/>
              <a:ext cx="228600" cy="228600"/>
              <a:chOff x="762000" y="1270000"/>
              <a:chExt cx="254000" cy="254000"/>
            </a:xfrm>
          </p:grpSpPr>
          <p:sp>
            <p:nvSpPr>
              <p:cNvPr id="199" name="Oval 198" hidden="1">
                <a:extLst>
                  <a:ext uri="{FF2B5EF4-FFF2-40B4-BE49-F238E27FC236}">
                    <a16:creationId xmlns:a16="http://schemas.microsoft.com/office/drawing/2014/main" id="{DE654694-BDE1-4DBC-A8D2-BAF0B96A9CB0}"/>
                  </a:ext>
                </a:extLst>
              </p:cNvPr>
              <p:cNvSpPr/>
              <p:nvPr>
                <p:custDataLst>
                  <p:tags r:id="rId3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00" name="Arc 199" hidden="1">
                <a:extLst>
                  <a:ext uri="{FF2B5EF4-FFF2-40B4-BE49-F238E27FC236}">
                    <a16:creationId xmlns:a16="http://schemas.microsoft.com/office/drawing/2014/main" id="{156F5AB3-E5AB-45B8-898A-76D746F9ACFA}"/>
                  </a:ext>
                </a:extLst>
              </p:cNvPr>
              <p:cNvSpPr/>
              <p:nvPr>
                <p:custDataLst>
                  <p:tags r:id="rId36"/>
                </p:custDataLst>
              </p:nvPr>
            </p:nvSpPr>
            <p:spPr>
              <a:xfrm>
                <a:off x="762000" y="1270000"/>
                <a:ext cx="254000" cy="254000"/>
              </a:xfrm>
              <a:prstGeom prst="arc">
                <a:avLst>
                  <a:gd name="adj1" fmla="val 16200000"/>
                  <a:gd name="adj2" fmla="val 108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196" name="MoonLegend5" hidden="1">
              <a:extLst>
                <a:ext uri="{FF2B5EF4-FFF2-40B4-BE49-F238E27FC236}">
                  <a16:creationId xmlns:a16="http://schemas.microsoft.com/office/drawing/2014/main" id="{4A4332F8-2C50-4787-805E-0B1D6DED0A21}"/>
                </a:ext>
              </a:extLst>
            </p:cNvPr>
            <p:cNvGrpSpPr>
              <a:grpSpLocks noChangeAspect="1"/>
            </p:cNvGrpSpPr>
            <p:nvPr>
              <p:custDataLst>
                <p:tags r:id="rId32"/>
              </p:custDataLst>
            </p:nvPr>
          </p:nvGrpSpPr>
          <p:grpSpPr>
            <a:xfrm>
              <a:off x="7716535" y="4133841"/>
              <a:ext cx="228600" cy="228600"/>
              <a:chOff x="762000" y="1270000"/>
              <a:chExt cx="254000" cy="254000"/>
            </a:xfrm>
          </p:grpSpPr>
          <p:sp>
            <p:nvSpPr>
              <p:cNvPr id="197" name="Oval 196" hidden="1">
                <a:extLst>
                  <a:ext uri="{FF2B5EF4-FFF2-40B4-BE49-F238E27FC236}">
                    <a16:creationId xmlns:a16="http://schemas.microsoft.com/office/drawing/2014/main" id="{F43EDF8F-E4D7-4DFC-91B0-3A3B08AB837D}"/>
                  </a:ext>
                </a:extLst>
              </p:cNvPr>
              <p:cNvSpPr/>
              <p:nvPr>
                <p:custDataLst>
                  <p:tags r:id="rId3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98" name="Arc 197" hidden="1">
                <a:extLst>
                  <a:ext uri="{FF2B5EF4-FFF2-40B4-BE49-F238E27FC236}">
                    <a16:creationId xmlns:a16="http://schemas.microsoft.com/office/drawing/2014/main" id="{D9E4A220-FE09-4C25-8289-C49923E1008C}"/>
                  </a:ext>
                </a:extLst>
              </p:cNvPr>
              <p:cNvSpPr/>
              <p:nvPr>
                <p:custDataLst>
                  <p:tags r:id="rId34"/>
                </p:custDataLst>
              </p:nvPr>
            </p:nvSpPr>
            <p:spPr>
              <a:xfrm>
                <a:off x="762000" y="1270000"/>
                <a:ext cx="254000" cy="254000"/>
              </a:xfrm>
              <a:prstGeom prst="arc">
                <a:avLst>
                  <a:gd name="adj1" fmla="val 16200000"/>
                  <a:gd name="adj2" fmla="val 162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pic>
        <p:nvPicPr>
          <p:cNvPr id="146" name="Picture 145">
            <a:extLst>
              <a:ext uri="{FF2B5EF4-FFF2-40B4-BE49-F238E27FC236}">
                <a16:creationId xmlns:a16="http://schemas.microsoft.com/office/drawing/2014/main" id="{45CDEB51-A680-49A7-9811-0A552E3E4A0E}"/>
              </a:ext>
            </a:extLst>
          </p:cNvPr>
          <p:cNvPicPr>
            <a:picLocks noChangeAspect="1"/>
          </p:cNvPicPr>
          <p:nvPr userDrawn="1"/>
        </p:nvPicPr>
        <p:blipFill>
          <a:blip r:embed="rId45" cstate="email">
            <a:extLst>
              <a:ext uri="{BEBA8EAE-BF5A-486C-A8C5-ECC9F3942E4B}">
                <a14:imgProps xmlns:a14="http://schemas.microsoft.com/office/drawing/2010/main">
                  <a14:imgLayer r:embed="rId46">
                    <a14:imgEffect>
                      <a14:brightnessContrast bright="100000"/>
                    </a14:imgEffect>
                  </a14:imgLayer>
                </a14:imgProps>
              </a:ext>
              <a:ext uri="{28A0092B-C50C-407E-A947-70E740481C1C}">
                <a14:useLocalDpi xmlns:a14="http://schemas.microsoft.com/office/drawing/2010/main"/>
              </a:ext>
            </a:extLst>
          </a:blip>
          <a:stretch>
            <a:fillRect/>
          </a:stretch>
        </p:blipFill>
        <p:spPr bwMode="ltGray">
          <a:xfrm>
            <a:off x="10333971" y="6427373"/>
            <a:ext cx="1080178" cy="231466"/>
          </a:xfrm>
          <a:prstGeom prst="rect">
            <a:avLst/>
          </a:prstGeom>
        </p:spPr>
      </p:pic>
    </p:spTree>
    <p:extLst>
      <p:ext uri="{BB962C8B-B14F-4D97-AF65-F5344CB8AC3E}">
        <p14:creationId xmlns:p14="http://schemas.microsoft.com/office/powerpoint/2010/main" val="224361981"/>
      </p:ext>
    </p:extLst>
  </p:cSld>
  <p:clrMap bg1="lt1" tx1="dk1" bg2="lt2" tx2="dk2" accent1="accent1" accent2="accent2" accent3="accent3" accent4="accent4" accent5="accent5" accent6="accent6" hlink="hlink" folHlink="folHlink"/>
  <p:sldLayoutIdLst>
    <p:sldLayoutId id="2147484006" r:id="rId1"/>
    <p:sldLayoutId id="2147484007" r:id="rId2"/>
    <p:sldLayoutId id="2147484008" r:id="rId3"/>
    <p:sldLayoutId id="2147484009" r:id="rId4"/>
    <p:sldLayoutId id="2147484010" r:id="rId5"/>
    <p:sldLayoutId id="2147484011" r:id="rId6"/>
    <p:sldLayoutId id="2147484012" r:id="rId7"/>
    <p:sldLayoutId id="2147484013" r:id="rId8"/>
    <p:sldLayoutId id="2147484014" r:id="rId9"/>
    <p:sldLayoutId id="2147484015" r:id="rId10"/>
    <p:sldLayoutId id="2147484016" r:id="rId11"/>
    <p:sldLayoutId id="2147484017" r:id="rId12"/>
    <p:sldLayoutId id="2147484018" r:id="rId13"/>
    <p:sldLayoutId id="2147484019" r:id="rId14"/>
    <p:sldLayoutId id="2147484020" r:id="rId15"/>
    <p:sldLayoutId id="2147484021" r:id="rId16"/>
    <p:sldLayoutId id="2147484022" r:id="rId17"/>
    <p:sldLayoutId id="2147484023" r:id="rId18"/>
    <p:sldLayoutId id="2147484024" r:id="rId19"/>
    <p:sldLayoutId id="2147484025" r:id="rId20"/>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p:custDataLst>
              <p:tags r:id="rId2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3" imgW="413" imgH="416" progId="TCLayout.ActiveDocument.1">
                  <p:embed/>
                </p:oleObj>
              </mc:Choice>
              <mc:Fallback>
                <p:oleObj name="think-cell Slide" r:id="rId43"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44"/>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5B28737-798E-48D4-BBDB-8EB35CB9FFFB}"/>
              </a:ext>
            </a:extLst>
          </p:cNvPr>
          <p:cNvSpPr/>
          <p:nvPr>
            <p:custDataLst>
              <p:tags r:id="rId24"/>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p:custDataLst>
              <p:tags r:id="rId25"/>
            </p:custDataLst>
          </p:nvPr>
        </p:nvSpPr>
        <p:spPr>
          <a:xfrm>
            <a:off x="553972" y="6278400"/>
            <a:ext cx="7278624"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dirty="0"/>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6"/>
            </p:custDataLst>
          </p:nvPr>
        </p:nvSpPr>
        <p:spPr>
          <a:xfrm>
            <a:off x="554736" y="172212"/>
            <a:ext cx="11082528" cy="731520"/>
          </a:xfrm>
          <a:prstGeom prst="rect">
            <a:avLst/>
          </a:prstGeom>
        </p:spPr>
        <p:txBody>
          <a:bodyPr vert="horz" wrap="square" lIns="0" tIns="0" rIns="0" bIns="0" rtlCol="0" anchor="b" anchorCtr="0">
            <a:noAutofit/>
          </a:bodyPr>
          <a:lstStyle/>
          <a:p>
            <a:pPr lvl="0"/>
            <a:r>
              <a:rPr lang="en-US"/>
              <a:t>Click to edit Master title style</a:t>
            </a:r>
          </a:p>
        </p:txBody>
      </p:sp>
      <p:grpSp>
        <p:nvGrpSpPr>
          <p:cNvPr id="59" name="Grid" hidden="1">
            <a:extLst>
              <a:ext uri="{FF2B5EF4-FFF2-40B4-BE49-F238E27FC236}">
                <a16:creationId xmlns:a16="http://schemas.microsoft.com/office/drawing/2014/main" id="{D35250B8-D61E-4F1A-9ACD-6E1BB958B78E}"/>
              </a:ext>
            </a:extLst>
          </p:cNvPr>
          <p:cNvGrpSpPr/>
          <p:nvPr/>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US" dirty="0">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pPr rtl="0"/>
              <a:endParaRPr lang="en-US" sz="1323" dirty="0">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p:nvCxnSpPr>
          <p:spPr bwMode="invGray">
            <a:xfrm>
              <a:off x="554736" y="171145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p:nvSpPr>
        <p:spPr>
          <a:xfrm>
            <a:off x="554736" y="1289273"/>
            <a:ext cx="403957"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dirty="0"/>
              <a:t>STICKER</a:t>
            </a:r>
          </a:p>
        </p:txBody>
      </p:sp>
      <p:sp>
        <p:nvSpPr>
          <p:cNvPr id="169" name="ACET" hidden="1">
            <a:extLst>
              <a:ext uri="{FF2B5EF4-FFF2-40B4-BE49-F238E27FC236}">
                <a16:creationId xmlns:a16="http://schemas.microsoft.com/office/drawing/2014/main" id="{62CF7362-20CB-4908-AFFE-D4E2B9A5DF3B}"/>
              </a:ext>
            </a:extLst>
          </p:cNvPr>
          <p:cNvSpPr txBox="1"/>
          <p:nvPr>
            <p:custDataLst>
              <p:tags r:id="rId27"/>
            </p:custDataLst>
          </p:nvPr>
        </p:nvSpPr>
        <p:spPr>
          <a:xfrm>
            <a:off x="5987738" y="2170800"/>
            <a:ext cx="3049253" cy="461665"/>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Above Chart Exhibit Title</a:t>
            </a:r>
            <a:br>
              <a:rPr lang="en-US" dirty="0"/>
            </a:br>
            <a:r>
              <a:rPr lang="en-US" sz="1400" b="0" dirty="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2917658" cy="1384995"/>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48" name="LegendLines" hidden="1">
            <a:extLst>
              <a:ext uri="{FF2B5EF4-FFF2-40B4-BE49-F238E27FC236}">
                <a16:creationId xmlns:a16="http://schemas.microsoft.com/office/drawing/2014/main" id="{0AECB5C2-5C8C-44AA-9038-0D625BFE11C9}"/>
              </a:ext>
            </a:extLst>
          </p:cNvPr>
          <p:cNvGrpSpPr/>
          <p:nvPr/>
        </p:nvGrpSpPr>
        <p:grpSpPr>
          <a:xfrm>
            <a:off x="10317304" y="3150223"/>
            <a:ext cx="1319960" cy="958286"/>
            <a:chOff x="10162879" y="3243772"/>
            <a:chExt cx="1319960" cy="958286"/>
          </a:xfrm>
        </p:grpSpPr>
        <p:sp>
          <p:nvSpPr>
            <p:cNvPr id="149" name="Legend1" hidden="1">
              <a:extLst>
                <a:ext uri="{FF2B5EF4-FFF2-40B4-BE49-F238E27FC236}">
                  <a16:creationId xmlns:a16="http://schemas.microsoft.com/office/drawing/2014/main" id="{0EE59322-5C67-4AFA-9633-320A10217F00}"/>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50" name="Legend2" hidden="1">
              <a:extLst>
                <a:ext uri="{FF2B5EF4-FFF2-40B4-BE49-F238E27FC236}">
                  <a16:creationId xmlns:a16="http://schemas.microsoft.com/office/drawing/2014/main" id="{42700168-A42E-441D-A7CE-0926B87C94DA}"/>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51" name="Legend3" hidden="1">
              <a:extLst>
                <a:ext uri="{FF2B5EF4-FFF2-40B4-BE49-F238E27FC236}">
                  <a16:creationId xmlns:a16="http://schemas.microsoft.com/office/drawing/2014/main" id="{FD9B9CEE-AF8D-48D9-8118-D7660D1804A7}"/>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52" name="LineLegend3" hidden="1">
              <a:extLst>
                <a:ext uri="{FF2B5EF4-FFF2-40B4-BE49-F238E27FC236}">
                  <a16:creationId xmlns:a16="http://schemas.microsoft.com/office/drawing/2014/main" id="{C8CEED4A-0E84-4BF8-979C-F1BA5F1C6AFB}"/>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dirty="0">
                <a:ea typeface="+mn-ea"/>
              </a:endParaRPr>
            </a:p>
          </p:txBody>
        </p:sp>
        <p:sp>
          <p:nvSpPr>
            <p:cNvPr id="153" name="LineLegend2" hidden="1">
              <a:extLst>
                <a:ext uri="{FF2B5EF4-FFF2-40B4-BE49-F238E27FC236}">
                  <a16:creationId xmlns:a16="http://schemas.microsoft.com/office/drawing/2014/main" id="{BC8E9C70-D629-48D1-89C3-2BF8671C2922}"/>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dirty="0">
                <a:ea typeface="+mn-ea"/>
              </a:endParaRPr>
            </a:p>
          </p:txBody>
        </p:sp>
        <p:sp>
          <p:nvSpPr>
            <p:cNvPr id="154" name="LineLegend1" hidden="1">
              <a:extLst>
                <a:ext uri="{FF2B5EF4-FFF2-40B4-BE49-F238E27FC236}">
                  <a16:creationId xmlns:a16="http://schemas.microsoft.com/office/drawing/2014/main" id="{C84FE643-F2DE-4141-ABFD-1818E230BD75}"/>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dirty="0">
                <a:ea typeface="+mn-ea"/>
              </a:endParaRPr>
            </a:p>
          </p:txBody>
        </p:sp>
      </p:grpSp>
      <p:grpSp>
        <p:nvGrpSpPr>
          <p:cNvPr id="155" name="LegendMoons" hidden="1">
            <a:extLst>
              <a:ext uri="{FF2B5EF4-FFF2-40B4-BE49-F238E27FC236}">
                <a16:creationId xmlns:a16="http://schemas.microsoft.com/office/drawing/2014/main" id="{7B5CD7AF-8A7B-4C7F-9177-4B5BC97A1E02}"/>
              </a:ext>
            </a:extLst>
          </p:cNvPr>
          <p:cNvGrpSpPr/>
          <p:nvPr/>
        </p:nvGrpSpPr>
        <p:grpSpPr>
          <a:xfrm>
            <a:off x="10688315" y="1145373"/>
            <a:ext cx="948949" cy="1731859"/>
            <a:chOff x="7723680" y="1702457"/>
            <a:chExt cx="948949" cy="1731859"/>
          </a:xfrm>
        </p:grpSpPr>
        <p:sp>
          <p:nvSpPr>
            <p:cNvPr id="156" name="Legend1" hidden="1">
              <a:extLst>
                <a:ext uri="{FF2B5EF4-FFF2-40B4-BE49-F238E27FC236}">
                  <a16:creationId xmlns:a16="http://schemas.microsoft.com/office/drawing/2014/main" id="{4B9CE58A-F0F6-4A16-8FA9-E716BC6348BE}"/>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57" name="Legend2" hidden="1">
              <a:extLst>
                <a:ext uri="{FF2B5EF4-FFF2-40B4-BE49-F238E27FC236}">
                  <a16:creationId xmlns:a16="http://schemas.microsoft.com/office/drawing/2014/main" id="{D09BA100-5790-4ED4-A58B-68E03BEA5A06}"/>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58" name="Legend3" hidden="1">
              <a:extLst>
                <a:ext uri="{FF2B5EF4-FFF2-40B4-BE49-F238E27FC236}">
                  <a16:creationId xmlns:a16="http://schemas.microsoft.com/office/drawing/2014/main" id="{8D694084-D5D3-4745-B3A2-853CEA3BC5FB}"/>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59" name="Legend4" hidden="1">
              <a:extLst>
                <a:ext uri="{FF2B5EF4-FFF2-40B4-BE49-F238E27FC236}">
                  <a16:creationId xmlns:a16="http://schemas.microsoft.com/office/drawing/2014/main" id="{F3E63373-0641-44C3-92F4-B7BEC6DB9010}"/>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60" name="Legend5" hidden="1">
              <a:extLst>
                <a:ext uri="{FF2B5EF4-FFF2-40B4-BE49-F238E27FC236}">
                  <a16:creationId xmlns:a16="http://schemas.microsoft.com/office/drawing/2014/main" id="{1573EEAE-F771-46C6-8D84-76A123D7AFE7}"/>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grpSp>
          <p:nvGrpSpPr>
            <p:cNvPr id="161" name="MoonLegend1" hidden="1">
              <a:extLst>
                <a:ext uri="{FF2B5EF4-FFF2-40B4-BE49-F238E27FC236}">
                  <a16:creationId xmlns:a16="http://schemas.microsoft.com/office/drawing/2014/main" id="{058DCBB3-1E74-4C44-84B3-3553C0940158}"/>
                </a:ext>
              </a:extLst>
            </p:cNvPr>
            <p:cNvGrpSpPr>
              <a:grpSpLocks noChangeAspect="1"/>
            </p:cNvGrpSpPr>
            <p:nvPr>
              <p:custDataLst>
                <p:tags r:id="rId28"/>
              </p:custDataLst>
            </p:nvPr>
          </p:nvGrpSpPr>
          <p:grpSpPr>
            <a:xfrm>
              <a:off x="7723680" y="1702457"/>
              <a:ext cx="228600" cy="228600"/>
              <a:chOff x="762000" y="1270000"/>
              <a:chExt cx="254000" cy="254000"/>
            </a:xfrm>
          </p:grpSpPr>
          <p:sp>
            <p:nvSpPr>
              <p:cNvPr id="184" name="Oval 183" hidden="1">
                <a:extLst>
                  <a:ext uri="{FF2B5EF4-FFF2-40B4-BE49-F238E27FC236}">
                    <a16:creationId xmlns:a16="http://schemas.microsoft.com/office/drawing/2014/main" id="{95E88979-C612-4418-ABC6-0C80DE86CD52}"/>
                  </a:ext>
                </a:extLst>
              </p:cNvPr>
              <p:cNvSpPr/>
              <p:nvPr>
                <p:custDataLst>
                  <p:tags r:id="rId4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85" name="Arc 184" hidden="1">
                <a:extLst>
                  <a:ext uri="{FF2B5EF4-FFF2-40B4-BE49-F238E27FC236}">
                    <a16:creationId xmlns:a16="http://schemas.microsoft.com/office/drawing/2014/main" id="{CB55A8D9-F717-4D16-ACC8-F82741B6107B}"/>
                  </a:ext>
                </a:extLst>
              </p:cNvPr>
              <p:cNvSpPr/>
              <p:nvPr>
                <p:custDataLst>
                  <p:tags r:id="rId42"/>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162" name="MoonLegend2" hidden="1">
              <a:extLst>
                <a:ext uri="{FF2B5EF4-FFF2-40B4-BE49-F238E27FC236}">
                  <a16:creationId xmlns:a16="http://schemas.microsoft.com/office/drawing/2014/main" id="{6093521C-4B74-46AB-95CD-E8CF6EF21E46}"/>
                </a:ext>
              </a:extLst>
            </p:cNvPr>
            <p:cNvGrpSpPr>
              <a:grpSpLocks noChangeAspect="1"/>
            </p:cNvGrpSpPr>
            <p:nvPr>
              <p:custDataLst>
                <p:tags r:id="rId29"/>
              </p:custDataLst>
            </p:nvPr>
          </p:nvGrpSpPr>
          <p:grpSpPr>
            <a:xfrm>
              <a:off x="7723680" y="2078270"/>
              <a:ext cx="228600" cy="228600"/>
              <a:chOff x="762000" y="1270000"/>
              <a:chExt cx="254000" cy="254000"/>
            </a:xfrm>
          </p:grpSpPr>
          <p:sp>
            <p:nvSpPr>
              <p:cNvPr id="182" name="Oval 181" hidden="1">
                <a:extLst>
                  <a:ext uri="{FF2B5EF4-FFF2-40B4-BE49-F238E27FC236}">
                    <a16:creationId xmlns:a16="http://schemas.microsoft.com/office/drawing/2014/main" id="{598D7E18-3E28-4064-BC72-3BBBFD563E34}"/>
                  </a:ext>
                </a:extLst>
              </p:cNvPr>
              <p:cNvSpPr/>
              <p:nvPr>
                <p:custDataLst>
                  <p:tags r:id="rId3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83" name="Arc 182" hidden="1">
                <a:extLst>
                  <a:ext uri="{FF2B5EF4-FFF2-40B4-BE49-F238E27FC236}">
                    <a16:creationId xmlns:a16="http://schemas.microsoft.com/office/drawing/2014/main" id="{792D1B3D-96C1-4FCF-B8FB-83970CB7ABD5}"/>
                  </a:ext>
                </a:extLst>
              </p:cNvPr>
              <p:cNvSpPr/>
              <p:nvPr>
                <p:custDataLst>
                  <p:tags r:id="rId40"/>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163" name="MoonLegend3" hidden="1">
              <a:extLst>
                <a:ext uri="{FF2B5EF4-FFF2-40B4-BE49-F238E27FC236}">
                  <a16:creationId xmlns:a16="http://schemas.microsoft.com/office/drawing/2014/main" id="{C24FD7B8-6BE4-4C42-84D9-BCD559C3552F}"/>
                </a:ext>
              </a:extLst>
            </p:cNvPr>
            <p:cNvGrpSpPr>
              <a:grpSpLocks noChangeAspect="1"/>
            </p:cNvGrpSpPr>
            <p:nvPr>
              <p:custDataLst>
                <p:tags r:id="rId30"/>
              </p:custDataLst>
            </p:nvPr>
          </p:nvGrpSpPr>
          <p:grpSpPr>
            <a:xfrm>
              <a:off x="7723680" y="2454085"/>
              <a:ext cx="228600" cy="228600"/>
              <a:chOff x="762000" y="1270000"/>
              <a:chExt cx="254000" cy="254000"/>
            </a:xfrm>
          </p:grpSpPr>
          <p:sp>
            <p:nvSpPr>
              <p:cNvPr id="180" name="Oval 179" hidden="1">
                <a:extLst>
                  <a:ext uri="{FF2B5EF4-FFF2-40B4-BE49-F238E27FC236}">
                    <a16:creationId xmlns:a16="http://schemas.microsoft.com/office/drawing/2014/main" id="{B9F2AF3F-FB4D-4BD2-B6E6-D55A66F12C01}"/>
                  </a:ext>
                </a:extLst>
              </p:cNvPr>
              <p:cNvSpPr/>
              <p:nvPr>
                <p:custDataLst>
                  <p:tags r:id="rId3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81" name="Arc 180" hidden="1">
                <a:extLst>
                  <a:ext uri="{FF2B5EF4-FFF2-40B4-BE49-F238E27FC236}">
                    <a16:creationId xmlns:a16="http://schemas.microsoft.com/office/drawing/2014/main" id="{738276CB-4C60-4A35-A27F-36E041CCDB82}"/>
                  </a:ext>
                </a:extLst>
              </p:cNvPr>
              <p:cNvSpPr/>
              <p:nvPr>
                <p:custDataLst>
                  <p:tags r:id="rId38"/>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164" name="MoonLegend4" hidden="1">
              <a:extLst>
                <a:ext uri="{FF2B5EF4-FFF2-40B4-BE49-F238E27FC236}">
                  <a16:creationId xmlns:a16="http://schemas.microsoft.com/office/drawing/2014/main" id="{A24F497F-1A41-42BC-8D1F-627BFC59CCE6}"/>
                </a:ext>
              </a:extLst>
            </p:cNvPr>
            <p:cNvGrpSpPr>
              <a:grpSpLocks noChangeAspect="1"/>
            </p:cNvGrpSpPr>
            <p:nvPr>
              <p:custDataLst>
                <p:tags r:id="rId31"/>
              </p:custDataLst>
            </p:nvPr>
          </p:nvGrpSpPr>
          <p:grpSpPr>
            <a:xfrm>
              <a:off x="7723680" y="2829900"/>
              <a:ext cx="228600" cy="228600"/>
              <a:chOff x="762000" y="1270000"/>
              <a:chExt cx="254000" cy="254000"/>
            </a:xfrm>
          </p:grpSpPr>
          <p:sp>
            <p:nvSpPr>
              <p:cNvPr id="168" name="Oval 167" hidden="1">
                <a:extLst>
                  <a:ext uri="{FF2B5EF4-FFF2-40B4-BE49-F238E27FC236}">
                    <a16:creationId xmlns:a16="http://schemas.microsoft.com/office/drawing/2014/main" id="{5EB8052D-E4BF-423C-81E4-897AE19AA240}"/>
                  </a:ext>
                </a:extLst>
              </p:cNvPr>
              <p:cNvSpPr/>
              <p:nvPr>
                <p:custDataLst>
                  <p:tags r:id="rId3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79" name="Arc 178" hidden="1">
                <a:extLst>
                  <a:ext uri="{FF2B5EF4-FFF2-40B4-BE49-F238E27FC236}">
                    <a16:creationId xmlns:a16="http://schemas.microsoft.com/office/drawing/2014/main" id="{2C60E512-34C9-4770-8A64-0055B35DD3B8}"/>
                  </a:ext>
                </a:extLst>
              </p:cNvPr>
              <p:cNvSpPr/>
              <p:nvPr>
                <p:custDataLst>
                  <p:tags r:id="rId36"/>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165" name="MoonLegend5" hidden="1">
              <a:extLst>
                <a:ext uri="{FF2B5EF4-FFF2-40B4-BE49-F238E27FC236}">
                  <a16:creationId xmlns:a16="http://schemas.microsoft.com/office/drawing/2014/main" id="{900CEA34-B8C1-4B3A-93B0-62B1F517ED77}"/>
                </a:ext>
              </a:extLst>
            </p:cNvPr>
            <p:cNvGrpSpPr>
              <a:grpSpLocks noChangeAspect="1"/>
            </p:cNvGrpSpPr>
            <p:nvPr>
              <p:custDataLst>
                <p:tags r:id="rId32"/>
              </p:custDataLst>
            </p:nvPr>
          </p:nvGrpSpPr>
          <p:grpSpPr>
            <a:xfrm>
              <a:off x="7723680" y="3205716"/>
              <a:ext cx="228600" cy="228600"/>
              <a:chOff x="762000" y="1270000"/>
              <a:chExt cx="254000" cy="254000"/>
            </a:xfrm>
          </p:grpSpPr>
          <p:sp>
            <p:nvSpPr>
              <p:cNvPr id="166" name="Oval 165" hidden="1">
                <a:extLst>
                  <a:ext uri="{FF2B5EF4-FFF2-40B4-BE49-F238E27FC236}">
                    <a16:creationId xmlns:a16="http://schemas.microsoft.com/office/drawing/2014/main" id="{9B584CA9-5978-47AD-980D-5A17BD0B67B0}"/>
                  </a:ext>
                </a:extLst>
              </p:cNvPr>
              <p:cNvSpPr/>
              <p:nvPr>
                <p:custDataLst>
                  <p:tags r:id="rId3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67" name="Arc 166" hidden="1">
                <a:extLst>
                  <a:ext uri="{FF2B5EF4-FFF2-40B4-BE49-F238E27FC236}">
                    <a16:creationId xmlns:a16="http://schemas.microsoft.com/office/drawing/2014/main" id="{C70D8039-33A9-4BC8-A8EE-1259908FAA13}"/>
                  </a:ext>
                </a:extLst>
              </p:cNvPr>
              <p:cNvSpPr/>
              <p:nvPr>
                <p:custDataLst>
                  <p:tags r:id="rId34"/>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grpSp>
        <p:nvGrpSpPr>
          <p:cNvPr id="187" name="LegendBoxes" hidden="1">
            <a:extLst>
              <a:ext uri="{FF2B5EF4-FFF2-40B4-BE49-F238E27FC236}">
                <a16:creationId xmlns:a16="http://schemas.microsoft.com/office/drawing/2014/main" id="{96B8A7DA-6ECB-4897-9222-3500398A323E}"/>
              </a:ext>
            </a:extLst>
          </p:cNvPr>
          <p:cNvGrpSpPr/>
          <p:nvPr/>
        </p:nvGrpSpPr>
        <p:grpSpPr>
          <a:xfrm>
            <a:off x="10714801" y="4381500"/>
            <a:ext cx="922463" cy="1717282"/>
            <a:chOff x="10652400" y="4322824"/>
            <a:chExt cx="922463" cy="1717282"/>
          </a:xfrm>
        </p:grpSpPr>
        <p:sp>
          <p:nvSpPr>
            <p:cNvPr id="188" name="RectangleLegend1" hidden="1">
              <a:extLst>
                <a:ext uri="{FF2B5EF4-FFF2-40B4-BE49-F238E27FC236}">
                  <a16:creationId xmlns:a16="http://schemas.microsoft.com/office/drawing/2014/main" id="{7CD11114-BF75-464C-9AF1-DCAC32CCE1E4}"/>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189" name="RectangleLegend2" hidden="1">
              <a:extLst>
                <a:ext uri="{FF2B5EF4-FFF2-40B4-BE49-F238E27FC236}">
                  <a16:creationId xmlns:a16="http://schemas.microsoft.com/office/drawing/2014/main" id="{AAD37915-F5D5-4126-9699-71AA87B9F23B}"/>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190" name="RectangleLegend3" hidden="1">
              <a:extLst>
                <a:ext uri="{FF2B5EF4-FFF2-40B4-BE49-F238E27FC236}">
                  <a16:creationId xmlns:a16="http://schemas.microsoft.com/office/drawing/2014/main" id="{400DFC6C-FA8D-4777-BA68-300784E7D061}"/>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191" name="RectangleLegend4" hidden="1">
              <a:extLst>
                <a:ext uri="{FF2B5EF4-FFF2-40B4-BE49-F238E27FC236}">
                  <a16:creationId xmlns:a16="http://schemas.microsoft.com/office/drawing/2014/main" id="{491D03FD-7656-48F0-AA4D-A010A83CB107}"/>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192" name="RectangleLegend5" hidden="1">
              <a:extLst>
                <a:ext uri="{FF2B5EF4-FFF2-40B4-BE49-F238E27FC236}">
                  <a16:creationId xmlns:a16="http://schemas.microsoft.com/office/drawing/2014/main" id="{481FCE58-5BF7-4A22-BF9F-20D5A1DF91F7}"/>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193" name="Legend1" hidden="1">
              <a:extLst>
                <a:ext uri="{FF2B5EF4-FFF2-40B4-BE49-F238E27FC236}">
                  <a16:creationId xmlns:a16="http://schemas.microsoft.com/office/drawing/2014/main" id="{8699320A-1FE2-44A6-8CA8-049E76946F70}"/>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94" name="Legend2" hidden="1">
              <a:extLst>
                <a:ext uri="{FF2B5EF4-FFF2-40B4-BE49-F238E27FC236}">
                  <a16:creationId xmlns:a16="http://schemas.microsoft.com/office/drawing/2014/main" id="{F0727D9B-F032-4399-91D7-F750AF8AF901}"/>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95" name="Legend3" hidden="1">
              <a:extLst>
                <a:ext uri="{FF2B5EF4-FFF2-40B4-BE49-F238E27FC236}">
                  <a16:creationId xmlns:a16="http://schemas.microsoft.com/office/drawing/2014/main" id="{21F966A9-9DB9-46E2-942F-E29217C2A733}"/>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96" name="Legend4" hidden="1">
              <a:extLst>
                <a:ext uri="{FF2B5EF4-FFF2-40B4-BE49-F238E27FC236}">
                  <a16:creationId xmlns:a16="http://schemas.microsoft.com/office/drawing/2014/main" id="{5A8ACE8E-029A-4658-94CB-0229EE794C4B}"/>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97" name="Legend5" hidden="1">
              <a:extLst>
                <a:ext uri="{FF2B5EF4-FFF2-40B4-BE49-F238E27FC236}">
                  <a16:creationId xmlns:a16="http://schemas.microsoft.com/office/drawing/2014/main" id="{30943B00-AAC8-4DEB-9ABC-8C9DDE094223}"/>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grpSp>
    </p:spTree>
    <p:extLst>
      <p:ext uri="{BB962C8B-B14F-4D97-AF65-F5344CB8AC3E}">
        <p14:creationId xmlns:p14="http://schemas.microsoft.com/office/powerpoint/2010/main" val="2969229741"/>
      </p:ext>
    </p:extLst>
  </p:cSld>
  <p:clrMap bg1="lt1" tx1="dk1" bg2="lt2" tx2="dk2" accent1="accent1" accent2="accent2" accent3="accent3" accent4="accent4" accent5="accent5" accent6="accent6" hlink="hlink" folHlink="folHlink"/>
  <p:sldLayoutIdLst>
    <p:sldLayoutId id="2147483794" r:id="rId1"/>
    <p:sldLayoutId id="2147483901" r:id="rId2"/>
    <p:sldLayoutId id="2147483897" r:id="rId3"/>
    <p:sldLayoutId id="2147483899" r:id="rId4"/>
    <p:sldLayoutId id="2147484045" r:id="rId5"/>
    <p:sldLayoutId id="2147483807" r:id="rId6"/>
    <p:sldLayoutId id="2147483800" r:id="rId7"/>
    <p:sldLayoutId id="2147484043" r:id="rId8"/>
    <p:sldLayoutId id="2147483804" r:id="rId9"/>
    <p:sldLayoutId id="2147483882" r:id="rId10"/>
    <p:sldLayoutId id="2147483883" r:id="rId11"/>
    <p:sldLayoutId id="2147483884" r:id="rId12"/>
    <p:sldLayoutId id="2147483885" r:id="rId13"/>
    <p:sldLayoutId id="2147483886" r:id="rId14"/>
    <p:sldLayoutId id="2147483887" r:id="rId15"/>
    <p:sldLayoutId id="2147483706" r:id="rId16"/>
    <p:sldLayoutId id="2147483718" r:id="rId17"/>
    <p:sldLayoutId id="2147483906" r:id="rId18"/>
    <p:sldLayoutId id="2147483909" r:id="rId19"/>
    <p:sldLayoutId id="2147483910" r:id="rId20"/>
    <p:sldLayoutId id="2147483931" r:id="rId21"/>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1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15.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1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1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1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2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2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69.png"/></Relationships>
</file>

<file path=ppt/slides/_rels/slide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D9DEFF2-4E82-6CA7-E3E1-1C7A92272EAC}"/>
              </a:ext>
            </a:extLst>
          </p:cNvPr>
          <p:cNvSpPr txBox="1"/>
          <p:nvPr/>
        </p:nvSpPr>
        <p:spPr>
          <a:xfrm>
            <a:off x="2246957" y="2246827"/>
            <a:ext cx="7698085" cy="1446550"/>
          </a:xfrm>
          <a:prstGeom prst="rect">
            <a:avLst/>
          </a:prstGeom>
          <a:noFill/>
        </p:spPr>
        <p:txBody>
          <a:bodyPr wrap="square" lIns="91440" tIns="45720" rIns="91440" bIns="45720" anchor="t">
            <a:spAutoFit/>
          </a:bodyPr>
          <a:lstStyle/>
          <a:p>
            <a:pPr algn="ctr"/>
            <a:r>
              <a:rPr lang="en-US" sz="4400" b="1" dirty="0">
                <a:solidFill>
                  <a:schemeClr val="bg1"/>
                </a:solidFill>
                <a:latin typeface="Helvetica"/>
                <a:ea typeface="Lato"/>
                <a:cs typeface="Lato"/>
              </a:rPr>
              <a:t>PPAP Responsibilities &amp; Coaching Check List</a:t>
            </a:r>
          </a:p>
        </p:txBody>
      </p:sp>
      <p:sp>
        <p:nvSpPr>
          <p:cNvPr id="6" name="TextBox 5">
            <a:extLst>
              <a:ext uri="{FF2B5EF4-FFF2-40B4-BE49-F238E27FC236}">
                <a16:creationId xmlns:a16="http://schemas.microsoft.com/office/drawing/2014/main" id="{DECC3C3E-A3B9-68FB-A911-06A84FA4EAB6}"/>
              </a:ext>
            </a:extLst>
          </p:cNvPr>
          <p:cNvSpPr txBox="1"/>
          <p:nvPr/>
        </p:nvSpPr>
        <p:spPr>
          <a:xfrm>
            <a:off x="3036970" y="4095911"/>
            <a:ext cx="6118058" cy="467692"/>
          </a:xfrm>
          <a:prstGeom prst="rect">
            <a:avLst/>
          </a:prstGeom>
          <a:noFill/>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lang="en-GB" b="1" kern="0" dirty="0">
                <a:solidFill>
                  <a:srgbClr val="2C3A45"/>
                </a:solidFill>
                <a:latin typeface="Helvetica" pitchFamily="2" charset="0"/>
                <a:ea typeface="Lato" panose="020F0502020204030203" pitchFamily="34" charset="0"/>
                <a:cs typeface="Lato" panose="020F0502020204030203" pitchFamily="34" charset="0"/>
              </a:rPr>
              <a:t>21 April 2025</a:t>
            </a:r>
            <a:endParaRPr kumimoji="0" lang="en-GB" sz="1200" b="1" u="none" strike="noStrike" kern="0" cap="none" spc="0" normalizeH="0" baseline="0" noProof="0" dirty="0">
              <a:ln>
                <a:noFill/>
              </a:ln>
              <a:solidFill>
                <a:srgbClr val="2C3A45"/>
              </a:solidFill>
              <a:effectLst/>
              <a:uLnTx/>
              <a:uFillTx/>
              <a:latin typeface="Helvetica" pitchFamily="2"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462368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FBEDE5-F39F-3A3D-D211-AD04440916B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F4DE0C7-F796-BE8B-4A1B-EBA49DD7B782}"/>
              </a:ext>
            </a:extLst>
          </p:cNvPr>
          <p:cNvSpPr>
            <a:spLocks noGrp="1"/>
          </p:cNvSpPr>
          <p:nvPr>
            <p:ph type="title"/>
          </p:nvPr>
        </p:nvSpPr>
        <p:spPr>
          <a:xfrm>
            <a:off x="2139697" y="218575"/>
            <a:ext cx="8119871" cy="504002"/>
          </a:xfrm>
        </p:spPr>
        <p:txBody>
          <a:bodyPr/>
          <a:lstStyle/>
          <a:p>
            <a:r>
              <a:rPr lang="en-US" dirty="0">
                <a:latin typeface="Helvetica"/>
                <a:cs typeface="Helvetica"/>
              </a:rPr>
              <a:t>PPAP – </a:t>
            </a:r>
            <a:r>
              <a:rPr lang="en-GB" sz="2800" b="1" dirty="0"/>
              <a:t>FAI (First Article Inspection)</a:t>
            </a:r>
            <a:endParaRPr lang="en-GB" dirty="0"/>
          </a:p>
        </p:txBody>
      </p:sp>
      <p:sp>
        <p:nvSpPr>
          <p:cNvPr id="2" name="Rectangle 7">
            <a:extLst>
              <a:ext uri="{FF2B5EF4-FFF2-40B4-BE49-F238E27FC236}">
                <a16:creationId xmlns:a16="http://schemas.microsoft.com/office/drawing/2014/main" id="{C8B0FEF4-CC90-799A-AC4B-A83C3D6749CF}"/>
              </a:ext>
            </a:extLst>
          </p:cNvPr>
          <p:cNvSpPr/>
          <p:nvPr/>
        </p:nvSpPr>
        <p:spPr>
          <a:xfrm>
            <a:off x="315645" y="218575"/>
            <a:ext cx="1534491" cy="504002"/>
          </a:xfrm>
          <a:prstGeom prst="rect">
            <a:avLst/>
          </a:prstGeom>
          <a:solidFill>
            <a:schemeClr val="accent1">
              <a:lumMod val="20000"/>
              <a:lumOff val="80000"/>
            </a:schemeClr>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600" b="0" i="0" u="none" strike="noStrike" kern="1200" cap="none" spc="0" baseline="0" dirty="0">
                <a:solidFill>
                  <a:srgbClr val="000000"/>
                </a:solidFill>
                <a:uFillTx/>
                <a:latin typeface="Calibri"/>
              </a:rPr>
              <a:t>Step 6</a:t>
            </a:r>
            <a:r>
              <a:rPr lang="en-GB" sz="1800" b="0" i="0" u="none" strike="noStrike" kern="1200" cap="none" spc="0" baseline="0" dirty="0">
                <a:solidFill>
                  <a:srgbClr val="000000"/>
                </a:solidFill>
                <a:uFillTx/>
                <a:latin typeface="Calibri"/>
              </a:rPr>
              <a:t>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FFFFFF"/>
              </a:solidFill>
              <a:uFillTx/>
              <a:latin typeface="Calibri"/>
            </a:endParaRPr>
          </a:p>
        </p:txBody>
      </p:sp>
      <p:sp>
        <p:nvSpPr>
          <p:cNvPr id="19" name="TextBox 10">
            <a:extLst>
              <a:ext uri="{FF2B5EF4-FFF2-40B4-BE49-F238E27FC236}">
                <a16:creationId xmlns:a16="http://schemas.microsoft.com/office/drawing/2014/main" id="{03D0FAD8-3B44-D7FF-6007-9B1544934145}"/>
              </a:ext>
            </a:extLst>
          </p:cNvPr>
          <p:cNvSpPr txBox="1"/>
          <p:nvPr/>
        </p:nvSpPr>
        <p:spPr>
          <a:xfrm>
            <a:off x="315645" y="1148008"/>
            <a:ext cx="5352493" cy="4093428"/>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dirty="0">
                <a:solidFill>
                  <a:srgbClr val="000000"/>
                </a:solidFill>
                <a:uFillTx/>
                <a:latin typeface="Calibri"/>
              </a:rPr>
              <a:t>FAI ( First Article Inspection) Tab 1 2 &amp; 3</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0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i="0" u="none" strike="noStrike" kern="1200" cap="none" spc="0" baseline="0" dirty="0">
                <a:solidFill>
                  <a:srgbClr val="000000"/>
                </a:solidFill>
                <a:uFillTx/>
                <a:latin typeface="Calibri"/>
              </a:rPr>
              <a:t>The su</a:t>
            </a:r>
            <a:r>
              <a:rPr lang="en-GB" sz="1600" dirty="0">
                <a:solidFill>
                  <a:srgbClr val="000000"/>
                </a:solidFill>
                <a:latin typeface="Calibri"/>
              </a:rPr>
              <a:t>pplier shall s</a:t>
            </a:r>
            <a:r>
              <a:rPr lang="en-GB" sz="1600" i="0" u="none" strike="noStrike" kern="1200" cap="none" spc="0" baseline="0" dirty="0">
                <a:solidFill>
                  <a:srgbClr val="000000"/>
                </a:solidFill>
                <a:uFillTx/>
                <a:latin typeface="Calibri"/>
              </a:rPr>
              <a:t>ubmit an FAI report for a minimum of 5 pieces or assemblies, unless otherwise agreed  </a:t>
            </a:r>
          </a:p>
          <a:p>
            <a:pPr marR="0" lvl="0" algn="l" defTabSz="9144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endParaRPr lang="en-GB" sz="500" b="0" i="0" u="none" strike="noStrike" kern="1200" cap="none" spc="0" baseline="0" dirty="0">
              <a:solidFill>
                <a:srgbClr val="000000"/>
              </a:solidFill>
              <a:uFillTx/>
              <a:latin typeface="Calibri"/>
            </a:endParaRPr>
          </a:p>
          <a:p>
            <a:pPr marL="342900" marR="0" lvl="0" indent="-342900" algn="l" defTabSz="914400" rtl="0" fontAlgn="auto" hangingPunct="1">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endParaRPr lang="en-GB" sz="500" b="0" i="0" u="none" strike="noStrike" kern="1200" cap="none" spc="0" baseline="0" dirty="0">
              <a:solidFill>
                <a:srgbClr val="000000"/>
              </a:solidFill>
              <a:uFillTx/>
              <a:latin typeface="Calibri"/>
            </a:endParaRPr>
          </a:p>
          <a:p>
            <a:pPr marR="0" lvl="0" algn="l" defTabSz="9144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Calibri"/>
              </a:rPr>
              <a:t>The FAI submission consists of 3 Forms</a:t>
            </a:r>
          </a:p>
          <a:p>
            <a:pPr marR="0" lvl="0" algn="l" defTabSz="9144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endParaRPr lang="en-GB" sz="1600" b="0" i="0" u="none" strike="noStrike" kern="1200" cap="none" spc="0" baseline="0" dirty="0">
              <a:solidFill>
                <a:srgbClr val="000000"/>
              </a:solidFill>
              <a:uFillTx/>
              <a:latin typeface="Calibri"/>
            </a:endParaRPr>
          </a:p>
          <a:p>
            <a:pPr marL="800100" marR="0" lvl="1"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Calibri"/>
              </a:rPr>
              <a:t>FORM-1, List of part numbers for an assembly and capture historical data</a:t>
            </a:r>
          </a:p>
          <a:p>
            <a:pPr marL="800100" marR="0" lvl="1"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1600" b="0" i="0" u="none" strike="noStrike" kern="1200" cap="none" spc="0" baseline="0" dirty="0">
              <a:solidFill>
                <a:srgbClr val="000000"/>
              </a:solidFill>
              <a:uFillTx/>
              <a:latin typeface="Calibri"/>
            </a:endParaRPr>
          </a:p>
          <a:p>
            <a:pPr marL="800100" marR="0" lvl="1"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Calibri"/>
              </a:rPr>
              <a:t>FORM-2, Product Accountability – For any Materials, Special Processes &amp; Functional Testing completed</a:t>
            </a:r>
          </a:p>
          <a:p>
            <a:pPr marL="800100" marR="0" lvl="1"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1600" b="0" i="0" u="none" strike="noStrike" kern="1200" cap="none" spc="0" baseline="0" dirty="0">
              <a:solidFill>
                <a:srgbClr val="000000"/>
              </a:solidFill>
              <a:uFillTx/>
              <a:latin typeface="Calibri"/>
            </a:endParaRPr>
          </a:p>
          <a:p>
            <a:pPr marL="800100" marR="0" lvl="1"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Calibri"/>
              </a:rPr>
              <a:t>FORM-3, Characteristic Verification &amp; Evaluation</a:t>
            </a:r>
          </a:p>
          <a:p>
            <a:pPr marL="800100" marR="0" lvl="1"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1600" b="0" i="0" u="none" strike="noStrike" kern="1200" cap="none" spc="0" baseline="0" dirty="0">
              <a:solidFill>
                <a:srgbClr val="000000"/>
              </a:solidFill>
              <a:uFillTx/>
              <a:latin typeface="Calibri"/>
            </a:endParaRPr>
          </a:p>
          <a:p>
            <a:pPr marR="0" lvl="1" algn="l" defTabSz="9144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Calibri"/>
              </a:rPr>
              <a:t>Recorded sample details must align to features on a marked up print or ballooned  drawing.</a:t>
            </a:r>
          </a:p>
        </p:txBody>
      </p:sp>
      <p:grpSp>
        <p:nvGrpSpPr>
          <p:cNvPr id="11" name="Group 10">
            <a:extLst>
              <a:ext uri="{FF2B5EF4-FFF2-40B4-BE49-F238E27FC236}">
                <a16:creationId xmlns:a16="http://schemas.microsoft.com/office/drawing/2014/main" id="{94575263-C334-5E89-41DB-E40FEAFCFD38}"/>
              </a:ext>
            </a:extLst>
          </p:cNvPr>
          <p:cNvGrpSpPr/>
          <p:nvPr/>
        </p:nvGrpSpPr>
        <p:grpSpPr>
          <a:xfrm>
            <a:off x="5797297" y="820899"/>
            <a:ext cx="5481651" cy="5648727"/>
            <a:chOff x="5753161" y="358782"/>
            <a:chExt cx="5863177" cy="6328160"/>
          </a:xfrm>
        </p:grpSpPr>
        <p:pic>
          <p:nvPicPr>
            <p:cNvPr id="5" name="Picture 4">
              <a:extLst>
                <a:ext uri="{FF2B5EF4-FFF2-40B4-BE49-F238E27FC236}">
                  <a16:creationId xmlns:a16="http://schemas.microsoft.com/office/drawing/2014/main" id="{02DD1D3E-DE54-EBF7-3610-5918CD9415A2}"/>
                </a:ext>
              </a:extLst>
            </p:cNvPr>
            <p:cNvPicPr>
              <a:picLocks noChangeAspect="1"/>
            </p:cNvPicPr>
            <p:nvPr/>
          </p:nvPicPr>
          <p:blipFill>
            <a:blip r:embed="rId3"/>
            <a:stretch>
              <a:fillRect/>
            </a:stretch>
          </p:blipFill>
          <p:spPr>
            <a:xfrm>
              <a:off x="9032511" y="358782"/>
              <a:ext cx="2583827" cy="3369107"/>
            </a:xfrm>
            <a:prstGeom prst="rect">
              <a:avLst/>
            </a:prstGeom>
          </p:spPr>
        </p:pic>
        <p:pic>
          <p:nvPicPr>
            <p:cNvPr id="7" name="Picture 6">
              <a:extLst>
                <a:ext uri="{FF2B5EF4-FFF2-40B4-BE49-F238E27FC236}">
                  <a16:creationId xmlns:a16="http://schemas.microsoft.com/office/drawing/2014/main" id="{3767BE4A-EFD7-ABA2-A586-70F3B2C66AA5}"/>
                </a:ext>
              </a:extLst>
            </p:cNvPr>
            <p:cNvPicPr>
              <a:picLocks noChangeAspect="1"/>
            </p:cNvPicPr>
            <p:nvPr/>
          </p:nvPicPr>
          <p:blipFill>
            <a:blip r:embed="rId4"/>
            <a:stretch>
              <a:fillRect/>
            </a:stretch>
          </p:blipFill>
          <p:spPr>
            <a:xfrm>
              <a:off x="6971783" y="2043335"/>
              <a:ext cx="3287785" cy="3019583"/>
            </a:xfrm>
            <a:prstGeom prst="rect">
              <a:avLst/>
            </a:prstGeom>
          </p:spPr>
        </p:pic>
        <p:pic>
          <p:nvPicPr>
            <p:cNvPr id="10" name="Picture 9">
              <a:extLst>
                <a:ext uri="{FF2B5EF4-FFF2-40B4-BE49-F238E27FC236}">
                  <a16:creationId xmlns:a16="http://schemas.microsoft.com/office/drawing/2014/main" id="{027AD739-28E4-F589-E9C6-02C5A84B3C60}"/>
                </a:ext>
              </a:extLst>
            </p:cNvPr>
            <p:cNvPicPr>
              <a:picLocks noChangeAspect="1"/>
            </p:cNvPicPr>
            <p:nvPr/>
          </p:nvPicPr>
          <p:blipFill>
            <a:blip r:embed="rId5"/>
            <a:stretch>
              <a:fillRect/>
            </a:stretch>
          </p:blipFill>
          <p:spPr>
            <a:xfrm>
              <a:off x="5753161" y="4070556"/>
              <a:ext cx="3902406" cy="2616386"/>
            </a:xfrm>
            <a:prstGeom prst="rect">
              <a:avLst/>
            </a:prstGeom>
          </p:spPr>
        </p:pic>
      </p:grpSp>
    </p:spTree>
    <p:extLst>
      <p:ext uri="{BB962C8B-B14F-4D97-AF65-F5344CB8AC3E}">
        <p14:creationId xmlns:p14="http://schemas.microsoft.com/office/powerpoint/2010/main" val="3762822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5F0F5-C223-EF42-0012-63647767693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2A0392A-4019-F0A4-F0B4-36465B7E6C5B}"/>
              </a:ext>
            </a:extLst>
          </p:cNvPr>
          <p:cNvSpPr>
            <a:spLocks noGrp="1"/>
          </p:cNvSpPr>
          <p:nvPr>
            <p:ph type="title"/>
          </p:nvPr>
        </p:nvSpPr>
        <p:spPr>
          <a:xfrm>
            <a:off x="2139697" y="218575"/>
            <a:ext cx="8119871" cy="504002"/>
          </a:xfrm>
        </p:spPr>
        <p:txBody>
          <a:bodyPr/>
          <a:lstStyle/>
          <a:p>
            <a:r>
              <a:rPr lang="en-US" dirty="0">
                <a:latin typeface="Helvetica"/>
                <a:cs typeface="Helvetica"/>
              </a:rPr>
              <a:t>PPAP – </a:t>
            </a:r>
            <a:r>
              <a:rPr lang="en-GB" sz="2800" b="1" dirty="0"/>
              <a:t>FAI (First Article Inspection) – Form 1</a:t>
            </a:r>
            <a:endParaRPr lang="en-GB" dirty="0"/>
          </a:p>
        </p:txBody>
      </p:sp>
      <p:sp>
        <p:nvSpPr>
          <p:cNvPr id="2" name="Rectangle 7">
            <a:extLst>
              <a:ext uri="{FF2B5EF4-FFF2-40B4-BE49-F238E27FC236}">
                <a16:creationId xmlns:a16="http://schemas.microsoft.com/office/drawing/2014/main" id="{AB96B981-5B11-DD4F-E5F4-F32170708E24}"/>
              </a:ext>
            </a:extLst>
          </p:cNvPr>
          <p:cNvSpPr/>
          <p:nvPr/>
        </p:nvSpPr>
        <p:spPr>
          <a:xfrm>
            <a:off x="315645" y="218575"/>
            <a:ext cx="1534491" cy="504002"/>
          </a:xfrm>
          <a:prstGeom prst="rect">
            <a:avLst/>
          </a:prstGeom>
          <a:solidFill>
            <a:schemeClr val="accent1">
              <a:lumMod val="20000"/>
              <a:lumOff val="80000"/>
            </a:schemeClr>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600" b="0" i="0" u="none" strike="noStrike" kern="1200" cap="none" spc="0" baseline="0" dirty="0">
                <a:solidFill>
                  <a:srgbClr val="000000"/>
                </a:solidFill>
                <a:uFillTx/>
                <a:latin typeface="Calibri"/>
              </a:rPr>
              <a:t>Step 6</a:t>
            </a:r>
            <a:r>
              <a:rPr lang="en-GB" sz="1800" b="0" i="0" u="none" strike="noStrike" kern="1200" cap="none" spc="0" baseline="0" dirty="0">
                <a:solidFill>
                  <a:srgbClr val="000000"/>
                </a:solidFill>
                <a:uFillTx/>
                <a:latin typeface="Calibri"/>
              </a:rPr>
              <a:t>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FFFFFF"/>
              </a:solidFill>
              <a:uFillTx/>
              <a:latin typeface="Calibri"/>
            </a:endParaRPr>
          </a:p>
        </p:txBody>
      </p:sp>
      <p:sp>
        <p:nvSpPr>
          <p:cNvPr id="19" name="TextBox 10">
            <a:extLst>
              <a:ext uri="{FF2B5EF4-FFF2-40B4-BE49-F238E27FC236}">
                <a16:creationId xmlns:a16="http://schemas.microsoft.com/office/drawing/2014/main" id="{E2151669-D306-C5A1-C774-DDD1C1CC113E}"/>
              </a:ext>
            </a:extLst>
          </p:cNvPr>
          <p:cNvSpPr txBox="1"/>
          <p:nvPr/>
        </p:nvSpPr>
        <p:spPr>
          <a:xfrm>
            <a:off x="201167" y="983416"/>
            <a:ext cx="7895171" cy="5570756"/>
          </a:xfrm>
          <a:prstGeom prst="rect">
            <a:avLst/>
          </a:prstGeom>
          <a:noFill/>
          <a:ln cap="flat">
            <a:noFill/>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en-GB" sz="1500" b="1" i="0" u="none" strike="noStrike" kern="1200" cap="none" spc="0" baseline="0" dirty="0">
                <a:solidFill>
                  <a:srgbClr val="000000"/>
                </a:solidFill>
                <a:uFillTx/>
                <a:latin typeface="Calibri"/>
              </a:rPr>
              <a:t>FAI ( First Article Inspection) FAI - FORM-1, Part Number Accountability</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500" b="1" i="0" u="none" strike="noStrike" kern="1200" cap="none" spc="0" baseline="0" dirty="0">
                <a:solidFill>
                  <a:srgbClr val="000000"/>
                </a:solidFill>
                <a:uFillTx/>
                <a:latin typeface="Calibri"/>
              </a:rPr>
              <a:t>Step owner – Supplier &amp; Quality</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500" b="1"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500" b="1" dirty="0">
                <a:solidFill>
                  <a:srgbClr val="000000"/>
                </a:solidFill>
                <a:latin typeface="Calibri"/>
              </a:rPr>
              <a:t>Supplier:</a:t>
            </a:r>
            <a:endParaRPr lang="en-GB" sz="1500" b="1"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500" b="1" i="0" u="none" strike="noStrike" kern="1200" cap="none" spc="0" baseline="0" dirty="0">
              <a:solidFill>
                <a:srgbClr val="000000"/>
              </a:solidFill>
              <a:uFillTx/>
              <a:latin typeface="Calibri"/>
            </a:endParaRPr>
          </a:p>
          <a:p>
            <a:pPr marL="342900" marR="0" lvl="0" indent="-342900" algn="l" defTabSz="914400" rtl="0" fontAlgn="auto" hangingPunct="1">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r>
              <a:rPr lang="en-GB" sz="1500" b="0" i="0" u="none" strike="noStrike" kern="1200" cap="none" spc="0" baseline="0" dirty="0">
                <a:solidFill>
                  <a:srgbClr val="000000"/>
                </a:solidFill>
                <a:uFillTx/>
                <a:latin typeface="Calibri"/>
              </a:rPr>
              <a:t>List of FAI submission details…</a:t>
            </a:r>
          </a:p>
          <a:p>
            <a:pPr marL="742950" marR="0" lvl="1" indent="-285750" algn="l" defTabSz="914400" rtl="0" fontAlgn="auto" hangingPunct="1">
              <a:lnSpc>
                <a:spcPct val="100000"/>
              </a:lnSpc>
              <a:spcBef>
                <a:spcPts val="0"/>
              </a:spcBef>
              <a:spcAft>
                <a:spcPts val="0"/>
              </a:spcAft>
              <a:buSzPct val="100000"/>
              <a:buFont typeface="Arial" panose="020B0604020202020204" pitchFamily="34" charset="0"/>
              <a:buChar char="•"/>
              <a:tabLst/>
              <a:defRPr sz="1800" b="0" i="0" u="none" strike="noStrike" kern="0" cap="none" spc="0" baseline="0">
                <a:solidFill>
                  <a:srgbClr val="000000"/>
                </a:solidFill>
                <a:uFillTx/>
              </a:defRPr>
            </a:pPr>
            <a:r>
              <a:rPr lang="en-GB" sz="1500" b="0" i="0" u="none" strike="noStrike" kern="1200" cap="none" spc="0" baseline="0" dirty="0">
                <a:solidFill>
                  <a:srgbClr val="000000"/>
                </a:solidFill>
                <a:uFillTx/>
                <a:latin typeface="Calibri"/>
              </a:rPr>
              <a:t>For a SINGLE piece list part number for the FAI submission</a:t>
            </a:r>
          </a:p>
          <a:p>
            <a:pPr marL="742950" marR="0" lvl="1" indent="-285750" algn="l" defTabSz="914400" rtl="0" fontAlgn="auto" hangingPunct="1">
              <a:lnSpc>
                <a:spcPct val="100000"/>
              </a:lnSpc>
              <a:spcBef>
                <a:spcPts val="0"/>
              </a:spcBef>
              <a:spcAft>
                <a:spcPts val="0"/>
              </a:spcAft>
              <a:buSzPct val="100000"/>
              <a:buFont typeface="Arial" panose="020B0604020202020204" pitchFamily="34" charset="0"/>
              <a:buChar char="•"/>
              <a:tabLst/>
              <a:defRPr sz="1800" b="0" i="0" u="none" strike="noStrike" kern="0" cap="none" spc="0" baseline="0">
                <a:solidFill>
                  <a:srgbClr val="000000"/>
                </a:solidFill>
                <a:uFillTx/>
              </a:defRPr>
            </a:pPr>
            <a:r>
              <a:rPr lang="en-GB" sz="1500" dirty="0">
                <a:solidFill>
                  <a:srgbClr val="000000"/>
                </a:solidFill>
                <a:latin typeface="Calibri"/>
              </a:rPr>
              <a:t>The document should list if relevant</a:t>
            </a:r>
            <a:endParaRPr lang="en-GB" sz="1500" b="0" i="0" u="none" strike="noStrike" kern="1200" cap="none" spc="0" baseline="0" dirty="0">
              <a:solidFill>
                <a:srgbClr val="000000"/>
              </a:solidFill>
              <a:uFillTx/>
              <a:latin typeface="Calibri"/>
            </a:endParaRPr>
          </a:p>
          <a:p>
            <a:pPr marL="1257300" marR="0" lvl="2"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500" b="0" i="0" u="none" strike="noStrike" kern="1200" cap="none" spc="0" baseline="0" dirty="0">
                <a:solidFill>
                  <a:srgbClr val="000000"/>
                </a:solidFill>
                <a:uFillTx/>
                <a:latin typeface="Calibri"/>
              </a:rPr>
              <a:t>The part or sub-assy previous ISIR or PPAP No and Issue level.</a:t>
            </a:r>
          </a:p>
          <a:p>
            <a:pPr marL="1257300" marR="0" lvl="2"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500" b="0" i="0" u="none" strike="noStrike" kern="1200" cap="none" spc="0" baseline="0" dirty="0">
                <a:solidFill>
                  <a:srgbClr val="000000"/>
                </a:solidFill>
                <a:uFillTx/>
                <a:latin typeface="Calibri"/>
              </a:rPr>
              <a:t>Previous report date.</a:t>
            </a:r>
          </a:p>
          <a:p>
            <a:pPr marL="1257300" marR="0" lvl="2"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500" b="0" i="0" u="none" strike="noStrike" kern="1200" cap="none" spc="0" baseline="0" dirty="0">
                <a:solidFill>
                  <a:srgbClr val="000000"/>
                </a:solidFill>
                <a:uFillTx/>
                <a:latin typeface="Calibri"/>
              </a:rPr>
              <a:t>Previous is available from the supplier</a:t>
            </a:r>
          </a:p>
          <a:p>
            <a:pPr marL="342900" indent="-342900">
              <a:buSzPct val="100000"/>
              <a:buAutoNum type="arabicPeriod" startAt="2"/>
              <a:defRPr sz="1800" b="0" i="0" u="none" strike="noStrike" kern="0" cap="none" spc="0" baseline="0">
                <a:solidFill>
                  <a:srgbClr val="000000"/>
                </a:solidFill>
                <a:uFillTx/>
              </a:defRPr>
            </a:pPr>
            <a:r>
              <a:rPr lang="en-GB" sz="1500" b="0" i="0" u="none" strike="noStrike" kern="1200" cap="none" spc="0" baseline="0" dirty="0">
                <a:solidFill>
                  <a:srgbClr val="000000"/>
                </a:solidFill>
                <a:uFillTx/>
                <a:latin typeface="Calibri"/>
              </a:rPr>
              <a:t>For an ASSEMBLY list the piece parts </a:t>
            </a:r>
            <a:r>
              <a:rPr lang="en-GB" sz="1500" dirty="0">
                <a:solidFill>
                  <a:srgbClr val="000000"/>
                </a:solidFill>
                <a:latin typeface="Calibri"/>
              </a:rPr>
              <a:t>or sub assemblies</a:t>
            </a:r>
            <a:r>
              <a:rPr lang="en-GB" sz="1500" b="0" i="0" u="none" strike="noStrike" kern="1200" cap="none" spc="0" baseline="0" dirty="0">
                <a:solidFill>
                  <a:srgbClr val="000000"/>
                </a:solidFill>
                <a:uFillTx/>
                <a:latin typeface="Calibri"/>
              </a:rPr>
              <a:t> involved in the assembly as detailed above.</a:t>
            </a:r>
          </a:p>
          <a:p>
            <a:pPr marL="342900" indent="-342900">
              <a:buSzPct val="100000"/>
              <a:buAutoNum type="arabicPeriod" startAt="2"/>
              <a:defRPr sz="1800" b="0" i="0" u="none" strike="noStrike" kern="0" cap="none" spc="0" baseline="0">
                <a:solidFill>
                  <a:srgbClr val="000000"/>
                </a:solidFill>
                <a:uFillTx/>
              </a:defRPr>
            </a:pPr>
            <a:endParaRPr lang="en-GB" sz="500" b="0" i="0" u="none" strike="noStrike" kern="1200" cap="none" spc="0" baseline="0" dirty="0">
              <a:solidFill>
                <a:srgbClr val="000000"/>
              </a:solidFill>
              <a:uFillTx/>
              <a:latin typeface="Calibri"/>
            </a:endParaRPr>
          </a:p>
          <a:p>
            <a:pPr>
              <a:buSzPct val="100000"/>
              <a:defRPr sz="1800" b="0" i="0" u="none" strike="noStrike" kern="0" cap="none" spc="0" baseline="0">
                <a:solidFill>
                  <a:srgbClr val="000000"/>
                </a:solidFill>
                <a:uFillTx/>
              </a:defRPr>
            </a:pPr>
            <a:r>
              <a:rPr lang="en-GB" sz="1500" b="1" i="0" u="none" strike="noStrike" kern="1200" cap="none" spc="0" baseline="0" dirty="0">
                <a:uFillTx/>
                <a:latin typeface="Calibri"/>
              </a:rPr>
              <a:t>Handicare Check:</a:t>
            </a:r>
          </a:p>
          <a:p>
            <a:pPr marL="342900" indent="-342900">
              <a:buSzPct val="100000"/>
              <a:buFont typeface="+mj-lt"/>
              <a:buAutoNum type="arabicPeriod"/>
              <a:defRPr sz="1800" b="0" i="0" u="none" strike="noStrike" kern="0" cap="none" spc="0" baseline="0">
                <a:solidFill>
                  <a:srgbClr val="000000"/>
                </a:solidFill>
                <a:uFillTx/>
              </a:defRPr>
            </a:pPr>
            <a:r>
              <a:rPr lang="en-GB" sz="1500" dirty="0">
                <a:solidFill>
                  <a:srgbClr val="000000"/>
                </a:solidFill>
                <a:latin typeface="Calibri"/>
              </a:rPr>
              <a:t>A</a:t>
            </a:r>
            <a:r>
              <a:rPr lang="en-GB" sz="1500" b="0" i="0" u="none" strike="noStrike" kern="1200" cap="none" spc="0" baseline="0" dirty="0">
                <a:solidFill>
                  <a:srgbClr val="000000"/>
                </a:solidFill>
                <a:uFillTx/>
                <a:latin typeface="Calibri"/>
              </a:rPr>
              <a:t> PDF copy of the relevant approval documentation for each piece part or sub-assy listed should has been attached or embedded into FAI Appendix Sheet.</a:t>
            </a:r>
          </a:p>
          <a:p>
            <a:pPr marL="914400" marR="0" lvl="1" indent="-4572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500" b="0" i="0" u="none" strike="noStrike" kern="1200" cap="none" spc="0" baseline="0" dirty="0">
                <a:solidFill>
                  <a:srgbClr val="000000"/>
                </a:solidFill>
                <a:uFillTx/>
                <a:latin typeface="Calibri"/>
              </a:rPr>
              <a:t>Acceptable Evidence…</a:t>
            </a:r>
          </a:p>
          <a:p>
            <a:pPr marL="1257300" marR="0" lvl="2"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500" b="0" i="0" u="none" strike="noStrike" kern="1200" cap="none" spc="0" baseline="0" dirty="0">
                <a:solidFill>
                  <a:srgbClr val="000000"/>
                </a:solidFill>
                <a:uFillTx/>
                <a:latin typeface="Calibri"/>
              </a:rPr>
              <a:t>An ISIR to the required piece part issue level.</a:t>
            </a:r>
          </a:p>
          <a:p>
            <a:pPr marL="1257300" marR="0" lvl="2"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500" b="0" i="0" u="none" strike="noStrike" kern="1200" cap="none" spc="0" baseline="0" dirty="0">
                <a:solidFill>
                  <a:srgbClr val="000000"/>
                </a:solidFill>
                <a:uFillTx/>
                <a:latin typeface="Calibri"/>
              </a:rPr>
              <a:t>A PSW of the required piece part at the required issue level.</a:t>
            </a:r>
          </a:p>
          <a:p>
            <a:pPr marL="1257300" marR="0" lvl="2"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500" b="0" i="0" u="none" strike="noStrike" kern="1200" cap="none" spc="0" baseline="0" dirty="0">
                <a:solidFill>
                  <a:srgbClr val="000000"/>
                </a:solidFill>
                <a:uFillTx/>
                <a:latin typeface="Calibri"/>
              </a:rPr>
              <a:t>For catalogue items, a copy of the material certificate and/or CofC (Certificate of Conformity)</a:t>
            </a:r>
          </a:p>
          <a:p>
            <a:pPr marL="342900" indent="-342900">
              <a:buSzPct val="100000"/>
              <a:buAutoNum type="arabicPeriod" startAt="2"/>
              <a:defRPr sz="1800" b="0" i="0" u="none" strike="noStrike" kern="0" cap="none" spc="0" baseline="0">
                <a:solidFill>
                  <a:srgbClr val="000000"/>
                </a:solidFill>
                <a:uFillTx/>
              </a:defRPr>
            </a:pPr>
            <a:r>
              <a:rPr lang="en-GB" sz="1500" b="0" i="0" u="none" strike="noStrike" kern="1200" cap="none" spc="0" baseline="0" dirty="0">
                <a:solidFill>
                  <a:srgbClr val="000000"/>
                </a:solidFill>
                <a:uFillTx/>
                <a:latin typeface="Calibri"/>
              </a:rPr>
              <a:t>Check the supplier has completed  dated, Prepared by and Reviewed by sections.</a:t>
            </a:r>
          </a:p>
          <a:p>
            <a:pPr marL="342900" indent="-342900">
              <a:buSzPct val="100000"/>
              <a:buFontTx/>
              <a:buAutoNum type="arabicPeriod" startAt="2"/>
              <a:defRPr sz="1800" b="0" i="0" u="none" strike="noStrike" kern="0" cap="none" spc="0" baseline="0">
                <a:solidFill>
                  <a:srgbClr val="000000"/>
                </a:solidFill>
                <a:uFillTx/>
              </a:defRPr>
            </a:pPr>
            <a:r>
              <a:rPr lang="en-GB" sz="1500" dirty="0">
                <a:solidFill>
                  <a:srgbClr val="000000"/>
                </a:solidFill>
                <a:latin typeface="Calibri"/>
              </a:rPr>
              <a:t>Handicare endorse document post the check for the supporting documents</a:t>
            </a:r>
            <a:r>
              <a:rPr lang="en-GB" sz="1500" dirty="0">
                <a:latin typeface="Calibri"/>
              </a:rPr>
              <a:t>.   </a:t>
            </a:r>
            <a:endParaRPr lang="en-GB" sz="1500" b="0" i="0" u="none" strike="noStrike" kern="1200" cap="none" spc="0" baseline="0" dirty="0">
              <a:solidFill>
                <a:srgbClr val="000000"/>
              </a:solidFill>
              <a:uFillTx/>
              <a:latin typeface="Calibri"/>
            </a:endParaRPr>
          </a:p>
          <a:p>
            <a:pPr>
              <a:buSzPct val="100000"/>
              <a:defRPr sz="1800" b="0" i="0" u="none" strike="noStrike" kern="0" cap="none" spc="0" baseline="0">
                <a:solidFill>
                  <a:srgbClr val="000000"/>
                </a:solidFill>
                <a:uFillTx/>
              </a:defRPr>
            </a:pPr>
            <a:endParaRPr lang="en-GB" sz="1600" b="0" i="0" u="none" strike="noStrike" kern="1200" cap="none" spc="0" baseline="0" dirty="0">
              <a:solidFill>
                <a:srgbClr val="000000"/>
              </a:solidFill>
              <a:uFillTx/>
              <a:latin typeface="Calibri"/>
            </a:endParaRPr>
          </a:p>
        </p:txBody>
      </p:sp>
      <p:pic>
        <p:nvPicPr>
          <p:cNvPr id="5" name="Picture 4">
            <a:extLst>
              <a:ext uri="{FF2B5EF4-FFF2-40B4-BE49-F238E27FC236}">
                <a16:creationId xmlns:a16="http://schemas.microsoft.com/office/drawing/2014/main" id="{6D4C3D40-203A-4B5B-2031-04410B94585E}"/>
              </a:ext>
            </a:extLst>
          </p:cNvPr>
          <p:cNvPicPr>
            <a:picLocks noChangeAspect="1"/>
          </p:cNvPicPr>
          <p:nvPr/>
        </p:nvPicPr>
        <p:blipFill>
          <a:blip r:embed="rId3"/>
          <a:stretch>
            <a:fillRect/>
          </a:stretch>
        </p:blipFill>
        <p:spPr>
          <a:xfrm>
            <a:off x="8096338" y="983416"/>
            <a:ext cx="3822707" cy="4759016"/>
          </a:xfrm>
          <a:prstGeom prst="rect">
            <a:avLst/>
          </a:prstGeom>
        </p:spPr>
      </p:pic>
    </p:spTree>
    <p:extLst>
      <p:ext uri="{BB962C8B-B14F-4D97-AF65-F5344CB8AC3E}">
        <p14:creationId xmlns:p14="http://schemas.microsoft.com/office/powerpoint/2010/main" val="2914961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922BB5-30FE-E601-FDA4-0B7DFB52894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1304329-05C1-C7E3-CF04-5EFE3279DD99}"/>
              </a:ext>
            </a:extLst>
          </p:cNvPr>
          <p:cNvSpPr>
            <a:spLocks noGrp="1"/>
          </p:cNvSpPr>
          <p:nvPr>
            <p:ph type="title"/>
          </p:nvPr>
        </p:nvSpPr>
        <p:spPr>
          <a:xfrm>
            <a:off x="2139697" y="218575"/>
            <a:ext cx="8119871" cy="504002"/>
          </a:xfrm>
        </p:spPr>
        <p:txBody>
          <a:bodyPr/>
          <a:lstStyle/>
          <a:p>
            <a:r>
              <a:rPr lang="en-US" dirty="0">
                <a:latin typeface="Helvetica"/>
                <a:cs typeface="Helvetica"/>
              </a:rPr>
              <a:t>PPAP – </a:t>
            </a:r>
            <a:r>
              <a:rPr lang="en-GB" sz="2800" b="1" dirty="0"/>
              <a:t>FAI (First Article Inspection) -  Form 2</a:t>
            </a:r>
            <a:endParaRPr lang="en-GB" dirty="0"/>
          </a:p>
        </p:txBody>
      </p:sp>
      <p:sp>
        <p:nvSpPr>
          <p:cNvPr id="2" name="Rectangle 7">
            <a:extLst>
              <a:ext uri="{FF2B5EF4-FFF2-40B4-BE49-F238E27FC236}">
                <a16:creationId xmlns:a16="http://schemas.microsoft.com/office/drawing/2014/main" id="{9585EC32-BE54-B5BC-C109-319C8E87C744}"/>
              </a:ext>
            </a:extLst>
          </p:cNvPr>
          <p:cNvSpPr/>
          <p:nvPr/>
        </p:nvSpPr>
        <p:spPr>
          <a:xfrm>
            <a:off x="315645" y="218575"/>
            <a:ext cx="1534491" cy="504002"/>
          </a:xfrm>
          <a:prstGeom prst="rect">
            <a:avLst/>
          </a:prstGeom>
          <a:solidFill>
            <a:schemeClr val="accent1">
              <a:lumMod val="20000"/>
              <a:lumOff val="80000"/>
            </a:schemeClr>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600" b="0" i="0" u="none" strike="noStrike" kern="1200" cap="none" spc="0" baseline="0" dirty="0">
                <a:solidFill>
                  <a:srgbClr val="000000"/>
                </a:solidFill>
                <a:uFillTx/>
                <a:latin typeface="Calibri"/>
              </a:rPr>
              <a:t>Step 6</a:t>
            </a:r>
            <a:r>
              <a:rPr lang="en-GB" sz="1800" b="0" i="0" u="none" strike="noStrike" kern="1200" cap="none" spc="0" baseline="0" dirty="0">
                <a:solidFill>
                  <a:srgbClr val="000000"/>
                </a:solidFill>
                <a:uFillTx/>
                <a:latin typeface="Calibri"/>
              </a:rPr>
              <a:t>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FFFFFF"/>
              </a:solidFill>
              <a:uFillTx/>
              <a:latin typeface="Calibri"/>
            </a:endParaRPr>
          </a:p>
        </p:txBody>
      </p:sp>
      <p:sp>
        <p:nvSpPr>
          <p:cNvPr id="19" name="TextBox 10">
            <a:extLst>
              <a:ext uri="{FF2B5EF4-FFF2-40B4-BE49-F238E27FC236}">
                <a16:creationId xmlns:a16="http://schemas.microsoft.com/office/drawing/2014/main" id="{7521BC69-3711-A384-F614-0572CC6B76AF}"/>
              </a:ext>
            </a:extLst>
          </p:cNvPr>
          <p:cNvSpPr txBox="1"/>
          <p:nvPr/>
        </p:nvSpPr>
        <p:spPr>
          <a:xfrm>
            <a:off x="315644" y="955984"/>
            <a:ext cx="6625261" cy="544764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dirty="0">
                <a:solidFill>
                  <a:srgbClr val="000000"/>
                </a:solidFill>
                <a:uFillTx/>
                <a:latin typeface="Calibri"/>
              </a:rPr>
              <a:t>FAI ( First Article Inspection)  FAI - FORM-2, Product Accountability- Materials, Special Processes &amp; Functional Testing </a:t>
            </a:r>
          </a:p>
          <a:p>
            <a:pPr>
              <a:defRPr sz="1800" b="0" i="0" u="none" strike="noStrike" kern="0" cap="none" spc="0" baseline="0">
                <a:solidFill>
                  <a:srgbClr val="000000"/>
                </a:solidFill>
                <a:uFillTx/>
              </a:defRPr>
            </a:pPr>
            <a:r>
              <a:rPr lang="en-GB" sz="1600" b="1" i="0" u="none" strike="noStrike" kern="1200" cap="none" spc="0" baseline="0" dirty="0">
                <a:solidFill>
                  <a:srgbClr val="000000"/>
                </a:solidFill>
                <a:uFillTx/>
                <a:latin typeface="Calibri"/>
              </a:rPr>
              <a:t>Step owner – Supplier &amp; R&amp;D</a:t>
            </a:r>
          </a:p>
          <a:p>
            <a:pPr>
              <a:defRPr sz="1800" b="0" i="0" u="none" strike="noStrike" kern="0" cap="none" spc="0" baseline="0">
                <a:solidFill>
                  <a:srgbClr val="000000"/>
                </a:solidFill>
                <a:uFillTx/>
              </a:defRPr>
            </a:pPr>
            <a:endParaRPr lang="en-GB" sz="1000" b="1"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dirty="0">
                <a:solidFill>
                  <a:srgbClr val="000000"/>
                </a:solidFill>
                <a:uFillTx/>
                <a:latin typeface="Calibri"/>
              </a:rPr>
              <a:t>Supplier:</a:t>
            </a:r>
          </a:p>
          <a:p>
            <a:pPr marL="342900" marR="0" lvl="0" indent="-342900" algn="l" defTabSz="914400" rtl="0" fontAlgn="auto" hangingPunct="1">
              <a:lnSpc>
                <a:spcPct val="100000"/>
              </a:lnSpc>
              <a:spcBef>
                <a:spcPts val="0"/>
              </a:spcBef>
              <a:spcAft>
                <a:spcPts val="0"/>
              </a:spcAft>
              <a:buFont typeface="+mj-lt"/>
              <a:buAutoNum type="arabicPeriod"/>
              <a:tabLst/>
              <a:defRPr sz="1800" b="0" i="0" u="none" strike="noStrike" kern="0" cap="none" spc="0" baseline="0">
                <a:solidFill>
                  <a:srgbClr val="000000"/>
                </a:solidFill>
                <a:uFillTx/>
              </a:defRPr>
            </a:pPr>
            <a:r>
              <a:rPr lang="en-GB" sz="1600" dirty="0">
                <a:solidFill>
                  <a:srgbClr val="000000"/>
                </a:solidFill>
                <a:latin typeface="Calibri"/>
              </a:rPr>
              <a:t>C</a:t>
            </a:r>
            <a:r>
              <a:rPr lang="en-GB" sz="1600" b="0" i="0" u="none" strike="noStrike" kern="1200" cap="none" spc="0" baseline="0" dirty="0">
                <a:solidFill>
                  <a:srgbClr val="000000"/>
                </a:solidFill>
                <a:uFillTx/>
                <a:latin typeface="Calibri"/>
              </a:rPr>
              <a:t>omplete the FAI Form-2 with details of special processes &amp; functional testing completed that aligns to  piece parts or assemblies for the FAI submission  </a:t>
            </a:r>
          </a:p>
          <a:p>
            <a:pPr marL="342900" marR="0" lvl="0" indent="-342900" algn="l" defTabSz="914400" rtl="0" fontAlgn="auto" hangingPunct="1">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Calibri"/>
              </a:rPr>
              <a:t>List any Special Processes &amp; Functional Testing that support the FAI submission that relate to the design requirement .</a:t>
            </a:r>
          </a:p>
          <a:p>
            <a:pPr marL="800100" marR="0" lvl="1"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400" b="0" i="0" u="none" strike="noStrike" kern="1200" cap="none" spc="0" baseline="0" dirty="0">
                <a:solidFill>
                  <a:srgbClr val="000000"/>
                </a:solidFill>
                <a:uFillTx/>
                <a:latin typeface="Calibri"/>
              </a:rPr>
              <a:t>Examples for consideration</a:t>
            </a:r>
          </a:p>
          <a:p>
            <a:pPr marL="1257300" marR="0" lvl="2"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400" b="0" i="0" u="none" strike="noStrike" kern="1200" cap="none" spc="0" baseline="0" dirty="0">
                <a:solidFill>
                  <a:srgbClr val="000000"/>
                </a:solidFill>
                <a:uFillTx/>
                <a:latin typeface="Calibri"/>
              </a:rPr>
              <a:t>Heat treatment that can affect performance </a:t>
            </a:r>
          </a:p>
          <a:p>
            <a:pPr marL="1257300" marR="0" lvl="2"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400" b="0" i="0" u="none" strike="noStrike" kern="1200" cap="none" spc="0" baseline="0" dirty="0">
                <a:solidFill>
                  <a:srgbClr val="000000"/>
                </a:solidFill>
                <a:uFillTx/>
                <a:latin typeface="Calibri"/>
              </a:rPr>
              <a:t>Endurance Testing</a:t>
            </a:r>
          </a:p>
          <a:p>
            <a:pPr marL="1257300" marR="0" lvl="2"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400" b="0" i="0" u="none" strike="noStrike" kern="1200" cap="none" spc="0" baseline="0" dirty="0">
                <a:solidFill>
                  <a:srgbClr val="000000"/>
                </a:solidFill>
                <a:uFillTx/>
                <a:latin typeface="Calibri"/>
              </a:rPr>
              <a:t>Functional Testing</a:t>
            </a:r>
          </a:p>
          <a:p>
            <a:pPr marL="1257300" marR="0" lvl="2"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400" b="0" i="0" u="none" strike="noStrike" kern="1200" cap="none" spc="0" baseline="0" dirty="0">
                <a:solidFill>
                  <a:srgbClr val="000000"/>
                </a:solidFill>
                <a:uFillTx/>
                <a:latin typeface="Calibri"/>
              </a:rPr>
              <a:t>Laser Etching</a:t>
            </a:r>
          </a:p>
          <a:p>
            <a:pPr marL="1257300" marR="0" lvl="2"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400" b="0" i="0" u="none" strike="noStrike" kern="1200" cap="none" spc="0" baseline="0" dirty="0">
                <a:solidFill>
                  <a:srgbClr val="000000"/>
                </a:solidFill>
                <a:uFillTx/>
                <a:latin typeface="Calibri"/>
              </a:rPr>
              <a:t>Painting and Plating salt spray or adhesion test to confirm compliance to the drawing or stated specification.</a:t>
            </a:r>
          </a:p>
          <a:p>
            <a:pPr marL="342900" indent="-342900">
              <a:buFont typeface="+mj-lt"/>
              <a:buAutoNum type="arabicPeriod"/>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Calibri"/>
              </a:rPr>
              <a:t>Complete the section for review i</a:t>
            </a:r>
            <a:r>
              <a:rPr lang="en-GB" sz="1600" dirty="0">
                <a:solidFill>
                  <a:srgbClr val="000000"/>
                </a:solidFill>
                <a:latin typeface="Calibri"/>
              </a:rPr>
              <a:t>f required.  Add any comments </a:t>
            </a:r>
            <a:r>
              <a:rPr lang="en-GB" sz="1600" b="0" i="0" u="none" strike="noStrike" kern="1200" cap="none" spc="0" baseline="0" dirty="0">
                <a:solidFill>
                  <a:srgbClr val="000000"/>
                </a:solidFill>
                <a:uFillTx/>
                <a:latin typeface="Calibri"/>
              </a:rPr>
              <a:t>before and date prior to submission to Handicare</a:t>
            </a:r>
          </a:p>
          <a:p>
            <a:pPr marL="342900" indent="-342900">
              <a:buFont typeface="+mj-lt"/>
              <a:buAutoNum type="arabicPeriod"/>
              <a:defRPr sz="1800" b="0" i="0" u="none" strike="noStrike" kern="0" cap="none" spc="0" baseline="0">
                <a:solidFill>
                  <a:srgbClr val="000000"/>
                </a:solidFill>
                <a:uFillTx/>
              </a:defRPr>
            </a:pPr>
            <a:endParaRPr lang="en-GB" sz="500" b="0" i="0" u="none" strike="noStrike" kern="1200" cap="none" spc="0" baseline="0" dirty="0">
              <a:solidFill>
                <a:srgbClr val="000000"/>
              </a:solidFill>
              <a:uFillTx/>
              <a:latin typeface="Calibri"/>
            </a:endParaRPr>
          </a:p>
          <a:p>
            <a:pPr>
              <a:defRPr sz="1800" b="0" i="0" u="none" strike="noStrike" kern="0" cap="none" spc="0" baseline="0">
                <a:solidFill>
                  <a:srgbClr val="000000"/>
                </a:solidFill>
                <a:uFillTx/>
              </a:defRPr>
            </a:pPr>
            <a:r>
              <a:rPr lang="en-GB" sz="1600" b="1" i="0" u="none" strike="noStrike" kern="1200" cap="none" spc="0" baseline="0" dirty="0">
                <a:uFillTx/>
                <a:latin typeface="Calibri"/>
              </a:rPr>
              <a:t>Handicare Check :</a:t>
            </a:r>
          </a:p>
          <a:p>
            <a:pPr marL="342900" indent="-342900">
              <a:buFont typeface="+mj-lt"/>
              <a:buAutoNum type="arabicPeriod"/>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Calibri"/>
              </a:rPr>
              <a:t>Check and agree any 3</a:t>
            </a:r>
            <a:r>
              <a:rPr lang="en-GB" sz="1600" b="0" i="0" u="none" strike="noStrike" kern="1200" cap="none" spc="0" baseline="30000" dirty="0">
                <a:solidFill>
                  <a:srgbClr val="000000"/>
                </a:solidFill>
                <a:uFillTx/>
                <a:latin typeface="Calibri"/>
              </a:rPr>
              <a:t>rd</a:t>
            </a:r>
            <a:r>
              <a:rPr lang="en-GB" sz="1600" b="0" i="0" u="none" strike="noStrike" kern="1200" cap="none" spc="0" baseline="0" dirty="0">
                <a:solidFill>
                  <a:srgbClr val="000000"/>
                </a:solidFill>
                <a:uFillTx/>
                <a:latin typeface="Calibri"/>
              </a:rPr>
              <a:t> party test work performed and add certificate or test report number fr</a:t>
            </a:r>
            <a:r>
              <a:rPr lang="en-GB" sz="1600" dirty="0">
                <a:solidFill>
                  <a:srgbClr val="000000"/>
                </a:solidFill>
                <a:latin typeface="Calibri"/>
              </a:rPr>
              <a:t>om Handicare</a:t>
            </a:r>
            <a:r>
              <a:rPr lang="en-GB" sz="1600" b="0" i="0" u="none" strike="noStrike" kern="1200" cap="none" spc="0" baseline="0" dirty="0">
                <a:solidFill>
                  <a:srgbClr val="000000"/>
                </a:solidFill>
                <a:uFillTx/>
                <a:latin typeface="Calibri"/>
              </a:rPr>
              <a:t> </a:t>
            </a:r>
          </a:p>
        </p:txBody>
      </p:sp>
      <p:pic>
        <p:nvPicPr>
          <p:cNvPr id="5" name="Picture 4">
            <a:extLst>
              <a:ext uri="{FF2B5EF4-FFF2-40B4-BE49-F238E27FC236}">
                <a16:creationId xmlns:a16="http://schemas.microsoft.com/office/drawing/2014/main" id="{89E206C8-AA1A-1BB9-7322-6D4363430D36}"/>
              </a:ext>
            </a:extLst>
          </p:cNvPr>
          <p:cNvPicPr>
            <a:picLocks noChangeAspect="1"/>
          </p:cNvPicPr>
          <p:nvPr/>
        </p:nvPicPr>
        <p:blipFill>
          <a:blip r:embed="rId3"/>
          <a:stretch>
            <a:fillRect/>
          </a:stretch>
        </p:blipFill>
        <p:spPr>
          <a:xfrm>
            <a:off x="6940905" y="933560"/>
            <a:ext cx="5033547" cy="4695008"/>
          </a:xfrm>
          <a:prstGeom prst="rect">
            <a:avLst/>
          </a:prstGeom>
        </p:spPr>
      </p:pic>
    </p:spTree>
    <p:extLst>
      <p:ext uri="{BB962C8B-B14F-4D97-AF65-F5344CB8AC3E}">
        <p14:creationId xmlns:p14="http://schemas.microsoft.com/office/powerpoint/2010/main" val="7884023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FBCDF4-3FF9-11B2-91C9-66DE338B794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870A21C-2BCD-0F5A-7893-DFFF432B621C}"/>
              </a:ext>
            </a:extLst>
          </p:cNvPr>
          <p:cNvSpPr>
            <a:spLocks noGrp="1"/>
          </p:cNvSpPr>
          <p:nvPr>
            <p:ph type="title"/>
          </p:nvPr>
        </p:nvSpPr>
        <p:spPr>
          <a:xfrm>
            <a:off x="2139697" y="218575"/>
            <a:ext cx="9663609" cy="504002"/>
          </a:xfrm>
        </p:spPr>
        <p:txBody>
          <a:bodyPr/>
          <a:lstStyle/>
          <a:p>
            <a:r>
              <a:rPr lang="en-US" dirty="0">
                <a:latin typeface="Helvetica"/>
                <a:cs typeface="Helvetica"/>
              </a:rPr>
              <a:t>PPAP – </a:t>
            </a:r>
            <a:r>
              <a:rPr lang="en-GB" sz="2800" b="1" dirty="0"/>
              <a:t>FAI (First Article Inspection) – Form 3 Supplier</a:t>
            </a:r>
            <a:endParaRPr lang="en-GB" dirty="0"/>
          </a:p>
        </p:txBody>
      </p:sp>
      <p:sp>
        <p:nvSpPr>
          <p:cNvPr id="2" name="Rectangle 7">
            <a:extLst>
              <a:ext uri="{FF2B5EF4-FFF2-40B4-BE49-F238E27FC236}">
                <a16:creationId xmlns:a16="http://schemas.microsoft.com/office/drawing/2014/main" id="{1643C571-316F-FD29-CF70-C77D412D9BF7}"/>
              </a:ext>
            </a:extLst>
          </p:cNvPr>
          <p:cNvSpPr/>
          <p:nvPr/>
        </p:nvSpPr>
        <p:spPr>
          <a:xfrm>
            <a:off x="315645" y="218575"/>
            <a:ext cx="1534491" cy="504002"/>
          </a:xfrm>
          <a:prstGeom prst="rect">
            <a:avLst/>
          </a:prstGeom>
          <a:solidFill>
            <a:schemeClr val="accent1">
              <a:lumMod val="20000"/>
              <a:lumOff val="80000"/>
            </a:schemeClr>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600" b="0" i="0" u="none" strike="noStrike" kern="1200" cap="none" spc="0" baseline="0" dirty="0">
                <a:solidFill>
                  <a:srgbClr val="000000"/>
                </a:solidFill>
                <a:uFillTx/>
                <a:latin typeface="Calibri"/>
              </a:rPr>
              <a:t>Step 6</a:t>
            </a:r>
            <a:r>
              <a:rPr lang="en-GB" sz="1800" b="0" i="0" u="none" strike="noStrike" kern="1200" cap="none" spc="0" baseline="0" dirty="0">
                <a:solidFill>
                  <a:srgbClr val="000000"/>
                </a:solidFill>
                <a:uFillTx/>
                <a:latin typeface="Calibri"/>
              </a:rPr>
              <a:t>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FFFFFF"/>
              </a:solidFill>
              <a:uFillTx/>
              <a:latin typeface="Calibri"/>
            </a:endParaRPr>
          </a:p>
        </p:txBody>
      </p:sp>
      <p:sp>
        <p:nvSpPr>
          <p:cNvPr id="19" name="TextBox 10">
            <a:extLst>
              <a:ext uri="{FF2B5EF4-FFF2-40B4-BE49-F238E27FC236}">
                <a16:creationId xmlns:a16="http://schemas.microsoft.com/office/drawing/2014/main" id="{333F1070-BA47-B6C6-EE1D-2A0306274201}"/>
              </a:ext>
            </a:extLst>
          </p:cNvPr>
          <p:cNvSpPr txBox="1"/>
          <p:nvPr/>
        </p:nvSpPr>
        <p:spPr>
          <a:xfrm>
            <a:off x="315645" y="837112"/>
            <a:ext cx="5344491" cy="524759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dirty="0">
                <a:solidFill>
                  <a:srgbClr val="000000"/>
                </a:solidFill>
                <a:uFillTx/>
                <a:latin typeface="Calibri"/>
              </a:rPr>
              <a:t>FAI ( First Article Inspection) FAI - FORM-3, Characteristic accountability, Verification &amp; Compatibility Evaluation</a:t>
            </a:r>
          </a:p>
          <a:p>
            <a:pPr>
              <a:defRPr sz="1800" b="0" i="0" u="none" strike="noStrike" kern="0" cap="none" spc="0" baseline="0">
                <a:solidFill>
                  <a:srgbClr val="000000"/>
                </a:solidFill>
                <a:uFillTx/>
              </a:defRPr>
            </a:pPr>
            <a:r>
              <a:rPr lang="en-GB" sz="1600" b="1" i="0" u="none" strike="noStrike" kern="1200" cap="none" spc="0" baseline="0" dirty="0">
                <a:solidFill>
                  <a:srgbClr val="000000"/>
                </a:solidFill>
                <a:uFillTx/>
                <a:latin typeface="Calibri"/>
              </a:rPr>
              <a:t>Step owner – Supplier, Quality, R&amp;D and Manufacturing</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500" b="1" i="0" u="none" strike="noStrike" kern="1200" cap="none" spc="0" baseline="0" dirty="0">
              <a:solidFill>
                <a:srgbClr val="000000"/>
              </a:solidFill>
              <a:uFillTx/>
              <a:latin typeface="Calibri"/>
            </a:endParaRPr>
          </a:p>
          <a:p>
            <a:pPr marR="0" lvl="0" algn="l" defTabSz="9144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r>
              <a:rPr lang="en-GB" sz="1600" b="1" dirty="0">
                <a:solidFill>
                  <a:srgbClr val="000000"/>
                </a:solidFill>
                <a:latin typeface="Calibri"/>
              </a:rPr>
              <a:t>Supplier:</a:t>
            </a:r>
          </a:p>
          <a:p>
            <a:pPr marL="342900" marR="0" lvl="0" indent="-342900" algn="l" defTabSz="914400" rtl="0" fontAlgn="auto" hangingPunct="1">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r>
              <a:rPr lang="en-GB" sz="1600" i="0" u="none" strike="noStrike" kern="1200" cap="none" spc="0" baseline="0" dirty="0">
                <a:solidFill>
                  <a:srgbClr val="000000"/>
                </a:solidFill>
                <a:uFillTx/>
                <a:latin typeface="Calibri"/>
              </a:rPr>
              <a:t>The </a:t>
            </a:r>
            <a:r>
              <a:rPr lang="en-GB" sz="1600" b="0" i="0" u="none" strike="noStrike" kern="1200" cap="none" spc="0" baseline="0" dirty="0">
                <a:solidFill>
                  <a:srgbClr val="000000"/>
                </a:solidFill>
                <a:uFillTx/>
                <a:latin typeface="Calibri"/>
              </a:rPr>
              <a:t>supplier shall submit an FAI report for a minimum of 5 pieces or assemblies unless otherwise agreed prior to PPAP submission.</a:t>
            </a:r>
          </a:p>
          <a:p>
            <a:pPr marL="342900" marR="0" lvl="0" indent="-342900" algn="l" defTabSz="914400" rtl="0" fontAlgn="auto" hangingPunct="1">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r>
              <a:rPr lang="en-GB" sz="1600" dirty="0">
                <a:solidFill>
                  <a:srgbClr val="000000"/>
                </a:solidFill>
                <a:latin typeface="Calibri"/>
              </a:rPr>
              <a:t>Each sample should correspond to the sample number measurement detail</a:t>
            </a:r>
          </a:p>
          <a:p>
            <a:pPr marL="342900" marR="0" lvl="0" indent="-342900" algn="l" defTabSz="914400" rtl="0" fontAlgn="auto" hangingPunct="1">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Calibri"/>
              </a:rPr>
              <a:t>List all the features contained on the supplied drawing the relate to the design, Features to be recorded:</a:t>
            </a:r>
          </a:p>
          <a:p>
            <a:pPr marL="1257300" marR="0" lvl="2"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400" b="0" i="0" u="none" strike="noStrike" kern="1200" cap="none" spc="0" baseline="0" dirty="0">
                <a:solidFill>
                  <a:srgbClr val="000000"/>
                </a:solidFill>
                <a:uFillTx/>
                <a:latin typeface="Calibri"/>
              </a:rPr>
              <a:t>All dimensions regarding the finished assembly</a:t>
            </a:r>
          </a:p>
          <a:p>
            <a:pPr marL="1257300" marR="0" lvl="2"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400" b="0" i="0" u="none" strike="noStrike" kern="1200" cap="none" spc="0" baseline="0" dirty="0">
                <a:solidFill>
                  <a:srgbClr val="000000"/>
                </a:solidFill>
                <a:uFillTx/>
                <a:latin typeface="Calibri"/>
              </a:rPr>
              <a:t>Measurement equipment used</a:t>
            </a:r>
          </a:p>
          <a:p>
            <a:pPr marL="1257300" marR="0" lvl="2"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400" b="0" i="0" u="none" strike="noStrike" kern="1200" cap="none" spc="0" baseline="0" dirty="0">
                <a:solidFill>
                  <a:srgbClr val="000000"/>
                </a:solidFill>
                <a:uFillTx/>
                <a:latin typeface="Calibri"/>
              </a:rPr>
              <a:t>All Note details  </a:t>
            </a:r>
          </a:p>
          <a:p>
            <a:pPr marL="342900" marR="0" lvl="0" indent="-342900" algn="l" defTabSz="914400" rtl="0" fontAlgn="auto" hangingPunct="1">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Calibri"/>
              </a:rPr>
              <a:t>All features on the marked-up print or ballooned drawing are to align to the Form-3, dimensional report, and s</a:t>
            </a:r>
            <a:r>
              <a:rPr lang="en-GB" sz="1600" dirty="0">
                <a:solidFill>
                  <a:srgbClr val="000000"/>
                </a:solidFill>
                <a:latin typeface="Calibri"/>
              </a:rPr>
              <a:t>hould be within the stated specification unless otherwise declared.  </a:t>
            </a:r>
          </a:p>
          <a:p>
            <a:pPr marL="342900" marR="0" lvl="0" indent="-342900" algn="l" defTabSz="914400" rtl="0" fontAlgn="auto" hangingPunct="1">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r>
              <a:rPr lang="en-GB" sz="1600" dirty="0">
                <a:solidFill>
                  <a:srgbClr val="000000"/>
                </a:solidFill>
                <a:latin typeface="Calibri"/>
              </a:rPr>
              <a:t>Any out of condition dimensions or notes must have written  acceptance from Handicare to avoid instant rejection</a:t>
            </a:r>
            <a:endParaRPr lang="en-GB" sz="1600" b="0" i="0" u="none" strike="noStrike" kern="1200" cap="none" spc="0" baseline="0" dirty="0">
              <a:solidFill>
                <a:srgbClr val="000000"/>
              </a:solidFill>
              <a:uFillTx/>
              <a:latin typeface="Calibri"/>
            </a:endParaRPr>
          </a:p>
        </p:txBody>
      </p:sp>
      <p:pic>
        <p:nvPicPr>
          <p:cNvPr id="8" name="Picture 7">
            <a:extLst>
              <a:ext uri="{FF2B5EF4-FFF2-40B4-BE49-F238E27FC236}">
                <a16:creationId xmlns:a16="http://schemas.microsoft.com/office/drawing/2014/main" id="{ECF0D2DC-B25C-6595-BA67-D7793508C711}"/>
              </a:ext>
            </a:extLst>
          </p:cNvPr>
          <p:cNvPicPr>
            <a:picLocks noChangeAspect="1"/>
          </p:cNvPicPr>
          <p:nvPr/>
        </p:nvPicPr>
        <p:blipFill>
          <a:blip r:embed="rId3"/>
          <a:stretch>
            <a:fillRect/>
          </a:stretch>
        </p:blipFill>
        <p:spPr>
          <a:xfrm>
            <a:off x="5806440" y="837112"/>
            <a:ext cx="5996866" cy="4000064"/>
          </a:xfrm>
          <a:prstGeom prst="rect">
            <a:avLst/>
          </a:prstGeom>
        </p:spPr>
      </p:pic>
    </p:spTree>
    <p:extLst>
      <p:ext uri="{BB962C8B-B14F-4D97-AF65-F5344CB8AC3E}">
        <p14:creationId xmlns:p14="http://schemas.microsoft.com/office/powerpoint/2010/main" val="3422730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1A09E0-14B4-BE09-12BD-2590CAB4E3B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7013B30-E7BF-C8F9-4226-1F66D2B4FB3E}"/>
              </a:ext>
            </a:extLst>
          </p:cNvPr>
          <p:cNvSpPr>
            <a:spLocks noGrp="1"/>
          </p:cNvSpPr>
          <p:nvPr>
            <p:ph type="title"/>
          </p:nvPr>
        </p:nvSpPr>
        <p:spPr>
          <a:xfrm>
            <a:off x="2139697" y="218575"/>
            <a:ext cx="8942831" cy="504002"/>
          </a:xfrm>
        </p:spPr>
        <p:txBody>
          <a:bodyPr>
            <a:normAutofit fontScale="90000"/>
          </a:bodyPr>
          <a:lstStyle/>
          <a:p>
            <a:r>
              <a:rPr lang="en-US" dirty="0">
                <a:latin typeface="Helvetica"/>
                <a:cs typeface="Helvetica"/>
              </a:rPr>
              <a:t>PPAP – </a:t>
            </a:r>
            <a:r>
              <a:rPr lang="en-GB" sz="2800" b="1" dirty="0"/>
              <a:t>FAI (First Article Inspection) – Form 3 Handicare</a:t>
            </a:r>
            <a:endParaRPr lang="en-GB" dirty="0"/>
          </a:p>
        </p:txBody>
      </p:sp>
      <p:sp>
        <p:nvSpPr>
          <p:cNvPr id="2" name="Rectangle 7">
            <a:extLst>
              <a:ext uri="{FF2B5EF4-FFF2-40B4-BE49-F238E27FC236}">
                <a16:creationId xmlns:a16="http://schemas.microsoft.com/office/drawing/2014/main" id="{26263597-AB0C-9EBF-52BB-5F398E076E99}"/>
              </a:ext>
            </a:extLst>
          </p:cNvPr>
          <p:cNvSpPr/>
          <p:nvPr/>
        </p:nvSpPr>
        <p:spPr>
          <a:xfrm>
            <a:off x="315645" y="218575"/>
            <a:ext cx="1534491" cy="504002"/>
          </a:xfrm>
          <a:prstGeom prst="rect">
            <a:avLst/>
          </a:prstGeom>
          <a:solidFill>
            <a:schemeClr val="accent1">
              <a:lumMod val="20000"/>
              <a:lumOff val="80000"/>
            </a:schemeClr>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600" b="0" i="0" u="none" strike="noStrike" kern="1200" cap="none" spc="0" baseline="0" dirty="0">
                <a:solidFill>
                  <a:srgbClr val="000000"/>
                </a:solidFill>
                <a:uFillTx/>
                <a:latin typeface="Calibri"/>
              </a:rPr>
              <a:t>Step 6</a:t>
            </a:r>
            <a:r>
              <a:rPr lang="en-GB" sz="1800" b="0" i="0" u="none" strike="noStrike" kern="1200" cap="none" spc="0" baseline="0" dirty="0">
                <a:solidFill>
                  <a:srgbClr val="000000"/>
                </a:solidFill>
                <a:uFillTx/>
                <a:latin typeface="Calibri"/>
              </a:rPr>
              <a:t>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FFFFFF"/>
              </a:solidFill>
              <a:uFillTx/>
              <a:latin typeface="Calibri"/>
            </a:endParaRPr>
          </a:p>
        </p:txBody>
      </p:sp>
      <p:sp>
        <p:nvSpPr>
          <p:cNvPr id="19" name="TextBox 10">
            <a:extLst>
              <a:ext uri="{FF2B5EF4-FFF2-40B4-BE49-F238E27FC236}">
                <a16:creationId xmlns:a16="http://schemas.microsoft.com/office/drawing/2014/main" id="{1EE2CC1A-EB48-BAF3-D046-2C03EA4EE3C0}"/>
              </a:ext>
            </a:extLst>
          </p:cNvPr>
          <p:cNvSpPr txBox="1"/>
          <p:nvPr/>
        </p:nvSpPr>
        <p:spPr>
          <a:xfrm>
            <a:off x="315644" y="1148008"/>
            <a:ext cx="6072964" cy="5416868"/>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dirty="0">
                <a:solidFill>
                  <a:srgbClr val="000000"/>
                </a:solidFill>
                <a:uFillTx/>
                <a:latin typeface="Calibri"/>
              </a:rPr>
              <a:t>FAI ( First Article Inspection) FAI - FORM-3, Characteristic accountability, Verification &amp; Compatibility Evaluation </a:t>
            </a:r>
          </a:p>
          <a:p>
            <a:pPr>
              <a:defRPr sz="1800" b="0" i="0" u="none" strike="noStrike" kern="0" cap="none" spc="0" baseline="0">
                <a:solidFill>
                  <a:srgbClr val="000000"/>
                </a:solidFill>
                <a:uFillTx/>
              </a:defRPr>
            </a:pPr>
            <a:r>
              <a:rPr lang="en-GB" sz="1600" b="1" i="0" u="none" strike="noStrike" kern="1200" cap="none" spc="0" baseline="0" dirty="0">
                <a:solidFill>
                  <a:srgbClr val="000000"/>
                </a:solidFill>
                <a:uFillTx/>
                <a:latin typeface="Calibri"/>
              </a:rPr>
              <a:t>Step owner – Supplier, Handicare Domestic Quality, R&amp;D and Manufacturing</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600" b="1" dirty="0">
              <a:solidFill>
                <a:srgbClr val="000000"/>
              </a:solidFill>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dirty="0">
                <a:uFillTx/>
                <a:latin typeface="Calibri"/>
              </a:rPr>
              <a:t>Handicare Check :</a:t>
            </a:r>
          </a:p>
          <a:p>
            <a:pPr marL="342900" indent="-342900">
              <a:buFont typeface="+mj-lt"/>
              <a:buAutoNum type="arabicPeriod"/>
            </a:pPr>
            <a:r>
              <a:rPr lang="en-GB" sz="1600" dirty="0"/>
              <a:t>The header information corresponds to the drawing</a:t>
            </a:r>
          </a:p>
          <a:p>
            <a:pPr marL="342900" marR="0" lvl="0" indent="-342900" algn="l" defTabSz="9144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Calibri"/>
              </a:rPr>
              <a:t>All elements of the FAI pack are available</a:t>
            </a:r>
          </a:p>
          <a:p>
            <a:pPr marL="342900" marR="0" lvl="0" indent="-342900" algn="l" defTabSz="9144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Calibri"/>
              </a:rPr>
              <a:t>No Red results </a:t>
            </a:r>
            <a:r>
              <a:rPr lang="en-GB" sz="1600" dirty="0">
                <a:solidFill>
                  <a:srgbClr val="000000"/>
                </a:solidFill>
                <a:latin typeface="Calibri"/>
              </a:rPr>
              <a:t>unless supported by documents in the appendix tab and approved by Handicare R&amp;D.</a:t>
            </a:r>
            <a:endParaRPr lang="en-GB" sz="1600" b="0" i="0" u="none" strike="noStrike" kern="1200" cap="none" spc="0" baseline="0" dirty="0">
              <a:solidFill>
                <a:srgbClr val="000000"/>
              </a:solidFill>
              <a:uFillTx/>
              <a:latin typeface="Calibri"/>
            </a:endParaRPr>
          </a:p>
          <a:p>
            <a:pPr marL="342900" marR="0" lvl="0" indent="-342900" algn="l" defTabSz="9144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Calibri"/>
              </a:rPr>
              <a:t>Dimensional check concurs with supplier’s results (No Red results)</a:t>
            </a:r>
          </a:p>
          <a:p>
            <a:pPr marL="342900" marR="0" lvl="0" indent="-342900" algn="l" defTabSz="9144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Calibri"/>
              </a:rPr>
              <a:t>Gauging or Measurement equipment has been declared</a:t>
            </a:r>
          </a:p>
          <a:p>
            <a:pPr marL="342900" indent="-342900">
              <a:buFont typeface="+mj-lt"/>
              <a:buAutoNum type="arabicPeriod"/>
            </a:pPr>
            <a:r>
              <a:rPr lang="en-GB" sz="1600" dirty="0"/>
              <a:t>For Catalogue or Stockist items i.e. grease, washers, gaskets and seals etc Handicare only require a copy of the</a:t>
            </a:r>
          </a:p>
          <a:p>
            <a:pPr marL="800100" lvl="1" indent="-342900">
              <a:buFont typeface="Arial" panose="020B0604020202020204" pitchFamily="34" charset="0"/>
              <a:buChar char="•"/>
            </a:pPr>
            <a:r>
              <a:rPr lang="en-GB" sz="1400" dirty="0"/>
              <a:t>The PO for traceability </a:t>
            </a:r>
          </a:p>
          <a:p>
            <a:pPr marL="800100" lvl="1" indent="-342900">
              <a:buFont typeface="Arial" panose="020B0604020202020204" pitchFamily="34" charset="0"/>
              <a:buChar char="•"/>
            </a:pPr>
            <a:r>
              <a:rPr lang="en-GB" sz="1400" dirty="0"/>
              <a:t>Certificate of Conformity (CofC )</a:t>
            </a:r>
          </a:p>
          <a:p>
            <a:pPr marL="800100" lvl="1" indent="-342900">
              <a:buFont typeface="Arial" panose="020B0604020202020204" pitchFamily="34" charset="0"/>
              <a:buChar char="•"/>
            </a:pPr>
            <a:r>
              <a:rPr lang="en-GB" sz="1400" dirty="0"/>
              <a:t>Material certification</a:t>
            </a:r>
          </a:p>
          <a:p>
            <a:pPr marL="342900" marR="0" lvl="0" indent="-342900" algn="l" defTabSz="9144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en-GB" sz="1600" dirty="0">
                <a:solidFill>
                  <a:srgbClr val="000000"/>
                </a:solidFill>
                <a:latin typeface="Calibri"/>
              </a:rPr>
              <a:t>If the dimensional report is Accepted, Name, Sign &amp; Date. </a:t>
            </a:r>
          </a:p>
          <a:p>
            <a:pPr marL="342900" marR="0" lvl="0" indent="-342900" algn="l" defTabSz="9144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Calibri"/>
              </a:rPr>
              <a:t>In </a:t>
            </a:r>
            <a:r>
              <a:rPr lang="en-GB" sz="1600" dirty="0">
                <a:solidFill>
                  <a:srgbClr val="000000"/>
                </a:solidFill>
                <a:latin typeface="Calibri"/>
              </a:rPr>
              <a:t>the case of a Rejection, please supply comments for the rejection </a:t>
            </a:r>
          </a:p>
          <a:p>
            <a:pPr marL="342900" marR="0" lvl="0" indent="-342900" algn="l" defTabSz="9144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endParaRPr lang="en-GB" sz="1600" b="0" i="0" u="none" strike="noStrike" kern="1200" cap="none" spc="0" baseline="0" dirty="0">
              <a:solidFill>
                <a:srgbClr val="000000"/>
              </a:solidFill>
              <a:uFillTx/>
              <a:latin typeface="Calibri"/>
            </a:endParaRPr>
          </a:p>
          <a:p>
            <a:pPr marR="0" lvl="0" algn="l" defTabSz="9144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endParaRPr lang="en-GB" sz="1600" b="0" i="0" u="none" strike="noStrike" kern="1200" cap="none" spc="0" baseline="0" dirty="0">
              <a:solidFill>
                <a:srgbClr val="000000"/>
              </a:solidFill>
              <a:uFillTx/>
              <a:latin typeface="Calibri"/>
            </a:endParaRPr>
          </a:p>
        </p:txBody>
      </p:sp>
      <p:pic>
        <p:nvPicPr>
          <p:cNvPr id="10" name="Picture 9">
            <a:extLst>
              <a:ext uri="{FF2B5EF4-FFF2-40B4-BE49-F238E27FC236}">
                <a16:creationId xmlns:a16="http://schemas.microsoft.com/office/drawing/2014/main" id="{D4E5AE37-7145-D08A-E86D-EFF3CB13CEED}"/>
              </a:ext>
            </a:extLst>
          </p:cNvPr>
          <p:cNvPicPr>
            <a:picLocks noChangeAspect="1"/>
          </p:cNvPicPr>
          <p:nvPr/>
        </p:nvPicPr>
        <p:blipFill>
          <a:blip r:embed="rId3"/>
          <a:stretch>
            <a:fillRect/>
          </a:stretch>
        </p:blipFill>
        <p:spPr>
          <a:xfrm>
            <a:off x="6522720" y="1386760"/>
            <a:ext cx="4951824" cy="3038935"/>
          </a:xfrm>
          <a:prstGeom prst="rect">
            <a:avLst/>
          </a:prstGeom>
        </p:spPr>
      </p:pic>
      <p:pic>
        <p:nvPicPr>
          <p:cNvPr id="6" name="Picture 5">
            <a:extLst>
              <a:ext uri="{FF2B5EF4-FFF2-40B4-BE49-F238E27FC236}">
                <a16:creationId xmlns:a16="http://schemas.microsoft.com/office/drawing/2014/main" id="{E014FEED-9080-AA4C-B3D3-76A645F12986}"/>
              </a:ext>
            </a:extLst>
          </p:cNvPr>
          <p:cNvPicPr>
            <a:picLocks noChangeAspect="1"/>
          </p:cNvPicPr>
          <p:nvPr/>
        </p:nvPicPr>
        <p:blipFill>
          <a:blip r:embed="rId4"/>
          <a:srcRect b="55600"/>
          <a:stretch/>
        </p:blipFill>
        <p:spPr>
          <a:xfrm>
            <a:off x="6522720" y="4722876"/>
            <a:ext cx="4920544" cy="660186"/>
          </a:xfrm>
          <a:prstGeom prst="rect">
            <a:avLst/>
          </a:prstGeom>
        </p:spPr>
      </p:pic>
    </p:spTree>
    <p:extLst>
      <p:ext uri="{BB962C8B-B14F-4D97-AF65-F5344CB8AC3E}">
        <p14:creationId xmlns:p14="http://schemas.microsoft.com/office/powerpoint/2010/main" val="993406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E19801-8771-8152-78D9-682ADF826CD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299D591-2460-0FEA-FCDF-DF403D87472D}"/>
              </a:ext>
            </a:extLst>
          </p:cNvPr>
          <p:cNvSpPr>
            <a:spLocks noGrp="1"/>
          </p:cNvSpPr>
          <p:nvPr>
            <p:ph type="title"/>
          </p:nvPr>
        </p:nvSpPr>
        <p:spPr>
          <a:xfrm>
            <a:off x="2139697" y="218575"/>
            <a:ext cx="9198863" cy="504002"/>
          </a:xfrm>
        </p:spPr>
        <p:txBody>
          <a:bodyPr>
            <a:normAutofit fontScale="90000"/>
          </a:bodyPr>
          <a:lstStyle/>
          <a:p>
            <a:r>
              <a:rPr lang="en-US" dirty="0">
                <a:latin typeface="Helvetica"/>
                <a:cs typeface="Helvetica"/>
              </a:rPr>
              <a:t>PPAP – </a:t>
            </a:r>
            <a:r>
              <a:rPr lang="en-GB" sz="2800" b="1" dirty="0"/>
              <a:t>FAI (First Article Inspection) Form 3 - Approval</a:t>
            </a:r>
            <a:endParaRPr lang="en-GB" dirty="0"/>
          </a:p>
        </p:txBody>
      </p:sp>
      <p:sp>
        <p:nvSpPr>
          <p:cNvPr id="2" name="Rectangle 7">
            <a:extLst>
              <a:ext uri="{FF2B5EF4-FFF2-40B4-BE49-F238E27FC236}">
                <a16:creationId xmlns:a16="http://schemas.microsoft.com/office/drawing/2014/main" id="{D549FFFF-2565-4F21-3904-5F56989E62E6}"/>
              </a:ext>
            </a:extLst>
          </p:cNvPr>
          <p:cNvSpPr/>
          <p:nvPr/>
        </p:nvSpPr>
        <p:spPr>
          <a:xfrm>
            <a:off x="315645" y="218575"/>
            <a:ext cx="1534491" cy="504002"/>
          </a:xfrm>
          <a:prstGeom prst="rect">
            <a:avLst/>
          </a:prstGeom>
          <a:solidFill>
            <a:schemeClr val="accent1">
              <a:lumMod val="20000"/>
              <a:lumOff val="80000"/>
            </a:schemeClr>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600" b="0" i="0" u="none" strike="noStrike" kern="1200" cap="none" spc="0" baseline="0" dirty="0">
                <a:solidFill>
                  <a:srgbClr val="000000"/>
                </a:solidFill>
                <a:uFillTx/>
                <a:latin typeface="Calibri"/>
              </a:rPr>
              <a:t>Step 6</a:t>
            </a:r>
            <a:r>
              <a:rPr lang="en-GB" sz="1800" b="0" i="0" u="none" strike="noStrike" kern="1200" cap="none" spc="0" baseline="0" dirty="0">
                <a:solidFill>
                  <a:srgbClr val="000000"/>
                </a:solidFill>
                <a:uFillTx/>
                <a:latin typeface="Calibri"/>
              </a:rPr>
              <a:t>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FFFFFF"/>
              </a:solidFill>
              <a:uFillTx/>
              <a:latin typeface="Calibri"/>
            </a:endParaRPr>
          </a:p>
        </p:txBody>
      </p:sp>
      <p:sp>
        <p:nvSpPr>
          <p:cNvPr id="19" name="TextBox 10">
            <a:extLst>
              <a:ext uri="{FF2B5EF4-FFF2-40B4-BE49-F238E27FC236}">
                <a16:creationId xmlns:a16="http://schemas.microsoft.com/office/drawing/2014/main" id="{FAD114F7-6EC4-0437-5EC5-879FD7988375}"/>
              </a:ext>
            </a:extLst>
          </p:cNvPr>
          <p:cNvSpPr txBox="1"/>
          <p:nvPr/>
        </p:nvSpPr>
        <p:spPr>
          <a:xfrm>
            <a:off x="315644" y="999743"/>
            <a:ext cx="5853066" cy="470898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dirty="0">
                <a:solidFill>
                  <a:srgbClr val="000000"/>
                </a:solidFill>
                <a:uFillTx/>
                <a:latin typeface="Calibri"/>
              </a:rPr>
              <a:t>FAI ( First Article Inspection) FAI - FORM-3 </a:t>
            </a:r>
            <a:r>
              <a:rPr lang="en-GB" sz="1600" b="1" i="0" u="sng" strike="noStrike" kern="1200" cap="none" spc="0" baseline="0" dirty="0">
                <a:solidFill>
                  <a:srgbClr val="000000"/>
                </a:solidFill>
                <a:uFillTx/>
                <a:latin typeface="Calibri"/>
              </a:rPr>
              <a:t>Sign Off,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dirty="0">
                <a:solidFill>
                  <a:srgbClr val="000000"/>
                </a:solidFill>
                <a:uFillTx/>
                <a:latin typeface="Calibri"/>
              </a:rPr>
              <a:t>Characteristic accountability, Verification &amp; Compatibility Evaluation</a:t>
            </a:r>
          </a:p>
          <a:p>
            <a:pPr>
              <a:defRPr sz="1800" b="0" i="0" u="none" strike="noStrike" kern="0" cap="none" spc="0" baseline="0">
                <a:solidFill>
                  <a:srgbClr val="000000"/>
                </a:solidFill>
                <a:uFillTx/>
              </a:defRPr>
            </a:pPr>
            <a:r>
              <a:rPr lang="en-GB" sz="1600" b="1" i="0" u="none" strike="noStrike" kern="1200" cap="none" spc="0" baseline="0" dirty="0">
                <a:solidFill>
                  <a:srgbClr val="000000"/>
                </a:solidFill>
                <a:uFillTx/>
                <a:latin typeface="Calibri"/>
              </a:rPr>
              <a:t>Step owner – Supplier, Handicare Domestic Quality, R&amp;D and Manufacturing</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600" b="1" dirty="0">
              <a:solidFill>
                <a:srgbClr val="000000"/>
              </a:solidFill>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Calibri"/>
              </a:rPr>
              <a:t>The FAI Sign off is completed in 3 stages and is the same for both Component and Assembly FAI submissions</a:t>
            </a:r>
          </a:p>
          <a:p>
            <a:pPr marL="342900" marR="0" lvl="0" indent="-342900" algn="l" defTabSz="9144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en-GB" sz="1600" b="1" i="0" u="none" strike="noStrike" kern="1200" cap="none" spc="0" baseline="0" dirty="0">
                <a:solidFill>
                  <a:srgbClr val="000000"/>
                </a:solidFill>
                <a:uFillTx/>
                <a:latin typeface="Calibri"/>
              </a:rPr>
              <a:t>Domestic Quality </a:t>
            </a:r>
            <a:r>
              <a:rPr lang="en-GB" sz="1600" b="0" i="0" u="none" strike="noStrike" kern="1200" cap="none" spc="0" baseline="0" dirty="0">
                <a:solidFill>
                  <a:srgbClr val="000000"/>
                </a:solidFill>
                <a:uFillTx/>
                <a:latin typeface="Calibri"/>
              </a:rPr>
              <a:t>shall complete the Dimensional assessment section.  If satisfactory the parts and documentation are sent to R&amp;D for Fit, Form &amp; Functional approval</a:t>
            </a:r>
          </a:p>
          <a:p>
            <a:pPr marL="342900" marR="0" lvl="0" indent="-342900" algn="l" defTabSz="9144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en-GB" sz="1600" b="1" i="0" u="none" strike="noStrike" kern="1200" cap="none" spc="0" baseline="0" dirty="0">
                <a:solidFill>
                  <a:srgbClr val="000000"/>
                </a:solidFill>
                <a:uFillTx/>
                <a:latin typeface="Calibri"/>
              </a:rPr>
              <a:t>R&amp;D </a:t>
            </a:r>
            <a:r>
              <a:rPr lang="en-GB" sz="1600" i="0" u="none" strike="noStrike" kern="1200" cap="none" spc="0" baseline="0" dirty="0">
                <a:solidFill>
                  <a:srgbClr val="000000"/>
                </a:solidFill>
                <a:uFillTx/>
                <a:latin typeface="Calibri"/>
              </a:rPr>
              <a:t>c</a:t>
            </a:r>
            <a:r>
              <a:rPr lang="en-GB" sz="1600" b="0" i="0" u="none" strike="noStrike" kern="1200" cap="none" spc="0" baseline="0" dirty="0">
                <a:solidFill>
                  <a:srgbClr val="000000"/>
                </a:solidFill>
                <a:uFillTx/>
                <a:latin typeface="Calibri"/>
              </a:rPr>
              <a:t>omplete the Fit, Form &amp; Functional and Endurance section post test and assessment of a sample component or assembly.  </a:t>
            </a:r>
            <a:r>
              <a:rPr lang="en-GB" sz="1600" i="0" u="none" strike="noStrike" kern="1200" cap="none" spc="0" baseline="0" dirty="0">
                <a:solidFill>
                  <a:srgbClr val="000000"/>
                </a:solidFill>
                <a:uFillTx/>
                <a:latin typeface="Calibri"/>
              </a:rPr>
              <a:t>R&amp;D</a:t>
            </a:r>
            <a:r>
              <a:rPr lang="en-GB" sz="1600" b="0" i="0" u="none" strike="noStrike" kern="1200" cap="none" spc="0" baseline="0" dirty="0">
                <a:solidFill>
                  <a:srgbClr val="000000"/>
                </a:solidFill>
                <a:uFillTx/>
                <a:latin typeface="Calibri"/>
              </a:rPr>
              <a:t> complete there sign off on approval.</a:t>
            </a:r>
          </a:p>
          <a:p>
            <a:pPr marL="342900" marR="0" lvl="0" indent="-342900" algn="l" defTabSz="9144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en-GB" sz="1600" b="1" i="0" u="none" strike="noStrike" kern="1200" cap="none" spc="0" baseline="0" dirty="0">
                <a:solidFill>
                  <a:srgbClr val="000000"/>
                </a:solidFill>
                <a:uFillTx/>
                <a:latin typeface="Calibri"/>
              </a:rPr>
              <a:t>Manufacturing</a:t>
            </a:r>
            <a:r>
              <a:rPr lang="en-GB" sz="1600" b="0" i="0" u="none" strike="noStrike" kern="1200" cap="none" spc="0" baseline="0" dirty="0">
                <a:solidFill>
                  <a:srgbClr val="000000"/>
                </a:solidFill>
                <a:uFillTx/>
                <a:latin typeface="Calibri"/>
              </a:rPr>
              <a:t> confirms the </a:t>
            </a:r>
            <a:r>
              <a:rPr lang="en-GB" sz="1600" dirty="0">
                <a:solidFill>
                  <a:srgbClr val="000000"/>
                </a:solidFill>
                <a:latin typeface="Calibri"/>
              </a:rPr>
              <a:t>DFM or (Design For Manufacture) has not impacted manufacturing on </a:t>
            </a:r>
            <a:r>
              <a:rPr lang="en-GB" sz="1600" b="0" i="0" u="none" strike="noStrike" kern="1200" cap="none" spc="0" baseline="0" dirty="0">
                <a:solidFill>
                  <a:srgbClr val="000000"/>
                </a:solidFill>
                <a:uFillTx/>
                <a:latin typeface="Calibri"/>
              </a:rPr>
              <a:t>assembly.  </a:t>
            </a:r>
          </a:p>
          <a:p>
            <a:pPr marR="0" lvl="0" algn="l" defTabSz="9144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endParaRPr lang="en-GB" sz="1600" b="0" i="0" u="none" strike="noStrike" kern="1200" cap="none" spc="0" baseline="0" dirty="0">
              <a:solidFill>
                <a:srgbClr val="000000"/>
              </a:solidFill>
              <a:uFillTx/>
              <a:latin typeface="Calibri"/>
            </a:endParaRPr>
          </a:p>
          <a:p>
            <a:r>
              <a:rPr lang="en-GB" sz="1200" b="1" dirty="0">
                <a:solidFill>
                  <a:srgbClr val="D3770B"/>
                </a:solidFill>
              </a:rPr>
              <a:t>Acceptance of the FAI samples DOES NOT allow for full production to commence.  </a:t>
            </a:r>
          </a:p>
          <a:p>
            <a:pPr marR="0" lvl="0" algn="l" defTabSz="9144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endParaRPr lang="en-GB" sz="1600" b="0" i="0" u="none" strike="noStrike" kern="1200" cap="none" spc="0" baseline="0" dirty="0">
              <a:solidFill>
                <a:srgbClr val="000000"/>
              </a:solidFill>
              <a:uFillTx/>
              <a:latin typeface="Calibri"/>
            </a:endParaRPr>
          </a:p>
        </p:txBody>
      </p:sp>
      <p:grpSp>
        <p:nvGrpSpPr>
          <p:cNvPr id="13" name="Group 12">
            <a:extLst>
              <a:ext uri="{FF2B5EF4-FFF2-40B4-BE49-F238E27FC236}">
                <a16:creationId xmlns:a16="http://schemas.microsoft.com/office/drawing/2014/main" id="{43724C97-156D-7858-B310-FEF2698A6323}"/>
              </a:ext>
            </a:extLst>
          </p:cNvPr>
          <p:cNvGrpSpPr/>
          <p:nvPr/>
        </p:nvGrpSpPr>
        <p:grpSpPr>
          <a:xfrm>
            <a:off x="4558824" y="915691"/>
            <a:ext cx="7116364" cy="5371664"/>
            <a:chOff x="5330952" y="1189587"/>
            <a:chExt cx="6767192" cy="5255612"/>
          </a:xfrm>
        </p:grpSpPr>
        <p:pic>
          <p:nvPicPr>
            <p:cNvPr id="10" name="Picture 9">
              <a:extLst>
                <a:ext uri="{FF2B5EF4-FFF2-40B4-BE49-F238E27FC236}">
                  <a16:creationId xmlns:a16="http://schemas.microsoft.com/office/drawing/2014/main" id="{B4C2DD16-71C0-370B-D37E-6335CB31758F}"/>
                </a:ext>
              </a:extLst>
            </p:cNvPr>
            <p:cNvPicPr>
              <a:picLocks noChangeAspect="1"/>
            </p:cNvPicPr>
            <p:nvPr/>
          </p:nvPicPr>
          <p:blipFill>
            <a:blip r:embed="rId3"/>
            <a:stretch>
              <a:fillRect/>
            </a:stretch>
          </p:blipFill>
          <p:spPr>
            <a:xfrm>
              <a:off x="8815325" y="1189587"/>
              <a:ext cx="2888485" cy="1772664"/>
            </a:xfrm>
            <a:prstGeom prst="rect">
              <a:avLst/>
            </a:prstGeom>
          </p:spPr>
        </p:pic>
        <p:pic>
          <p:nvPicPr>
            <p:cNvPr id="5" name="Picture 4">
              <a:extLst>
                <a:ext uri="{FF2B5EF4-FFF2-40B4-BE49-F238E27FC236}">
                  <a16:creationId xmlns:a16="http://schemas.microsoft.com/office/drawing/2014/main" id="{A1C61670-8F48-D67A-DFBB-C49898A43016}"/>
                </a:ext>
              </a:extLst>
            </p:cNvPr>
            <p:cNvPicPr>
              <a:picLocks noChangeAspect="1"/>
            </p:cNvPicPr>
            <p:nvPr/>
          </p:nvPicPr>
          <p:blipFill>
            <a:blip r:embed="rId4"/>
            <a:stretch>
              <a:fillRect/>
            </a:stretch>
          </p:blipFill>
          <p:spPr>
            <a:xfrm>
              <a:off x="7084900" y="3009458"/>
              <a:ext cx="2888485" cy="1155394"/>
            </a:xfrm>
            <a:prstGeom prst="rect">
              <a:avLst/>
            </a:prstGeom>
          </p:spPr>
        </p:pic>
        <p:pic>
          <p:nvPicPr>
            <p:cNvPr id="7" name="Picture 6">
              <a:extLst>
                <a:ext uri="{FF2B5EF4-FFF2-40B4-BE49-F238E27FC236}">
                  <a16:creationId xmlns:a16="http://schemas.microsoft.com/office/drawing/2014/main" id="{77845B5E-BA19-F1DB-D018-5178323930E5}"/>
                </a:ext>
              </a:extLst>
            </p:cNvPr>
            <p:cNvPicPr>
              <a:picLocks noChangeAspect="1"/>
            </p:cNvPicPr>
            <p:nvPr/>
          </p:nvPicPr>
          <p:blipFill>
            <a:blip r:embed="rId5"/>
            <a:stretch>
              <a:fillRect/>
            </a:stretch>
          </p:blipFill>
          <p:spPr>
            <a:xfrm>
              <a:off x="8295040" y="3757215"/>
              <a:ext cx="2922948" cy="1148301"/>
            </a:xfrm>
            <a:prstGeom prst="rect">
              <a:avLst/>
            </a:prstGeom>
          </p:spPr>
        </p:pic>
        <p:pic>
          <p:nvPicPr>
            <p:cNvPr id="9" name="Picture 8">
              <a:extLst>
                <a:ext uri="{FF2B5EF4-FFF2-40B4-BE49-F238E27FC236}">
                  <a16:creationId xmlns:a16="http://schemas.microsoft.com/office/drawing/2014/main" id="{CDD4270D-D6DB-D46B-7CA2-8EB3632E8D7E}"/>
                </a:ext>
              </a:extLst>
            </p:cNvPr>
            <p:cNvPicPr>
              <a:picLocks noChangeAspect="1"/>
            </p:cNvPicPr>
            <p:nvPr/>
          </p:nvPicPr>
          <p:blipFill>
            <a:blip r:embed="rId6"/>
            <a:stretch>
              <a:fillRect/>
            </a:stretch>
          </p:blipFill>
          <p:spPr>
            <a:xfrm>
              <a:off x="9555480" y="4594992"/>
              <a:ext cx="2542664" cy="1147067"/>
            </a:xfrm>
            <a:prstGeom prst="rect">
              <a:avLst/>
            </a:prstGeom>
          </p:spPr>
        </p:pic>
        <p:pic>
          <p:nvPicPr>
            <p:cNvPr id="12" name="Picture 11">
              <a:extLst>
                <a:ext uri="{FF2B5EF4-FFF2-40B4-BE49-F238E27FC236}">
                  <a16:creationId xmlns:a16="http://schemas.microsoft.com/office/drawing/2014/main" id="{3468F9F4-FD3C-BF37-DBF5-80DC9C2EF72F}"/>
                </a:ext>
              </a:extLst>
            </p:cNvPr>
            <p:cNvPicPr>
              <a:picLocks noChangeAspect="1"/>
            </p:cNvPicPr>
            <p:nvPr/>
          </p:nvPicPr>
          <p:blipFill>
            <a:blip r:embed="rId7"/>
            <a:stretch>
              <a:fillRect/>
            </a:stretch>
          </p:blipFill>
          <p:spPr>
            <a:xfrm>
              <a:off x="5330952" y="5700480"/>
              <a:ext cx="5334000" cy="744719"/>
            </a:xfrm>
            <a:prstGeom prst="rect">
              <a:avLst/>
            </a:prstGeom>
          </p:spPr>
        </p:pic>
      </p:grpSp>
    </p:spTree>
    <p:extLst>
      <p:ext uri="{BB962C8B-B14F-4D97-AF65-F5344CB8AC3E}">
        <p14:creationId xmlns:p14="http://schemas.microsoft.com/office/powerpoint/2010/main" val="2969986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12350C-71A2-27BD-8B4E-E1F22DC18D1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1A5FD37-CB06-7525-A12C-5620591BBF90}"/>
              </a:ext>
            </a:extLst>
          </p:cNvPr>
          <p:cNvSpPr>
            <a:spLocks noGrp="1"/>
          </p:cNvSpPr>
          <p:nvPr>
            <p:ph type="title"/>
          </p:nvPr>
        </p:nvSpPr>
        <p:spPr>
          <a:xfrm>
            <a:off x="2147993" y="231863"/>
            <a:ext cx="8119871" cy="504002"/>
          </a:xfrm>
        </p:spPr>
        <p:txBody>
          <a:bodyPr/>
          <a:lstStyle/>
          <a:p>
            <a:r>
              <a:rPr lang="en-US" dirty="0">
                <a:latin typeface="Helvetica"/>
                <a:cs typeface="Helvetica"/>
              </a:rPr>
              <a:t>PPAP – </a:t>
            </a:r>
            <a:r>
              <a:rPr lang="en-GB" sz="2800" b="1" dirty="0"/>
              <a:t>Process Capability - Supplier</a:t>
            </a:r>
            <a:endParaRPr lang="en-GB" dirty="0"/>
          </a:p>
        </p:txBody>
      </p:sp>
      <p:sp>
        <p:nvSpPr>
          <p:cNvPr id="19" name="TextBox 10">
            <a:extLst>
              <a:ext uri="{FF2B5EF4-FFF2-40B4-BE49-F238E27FC236}">
                <a16:creationId xmlns:a16="http://schemas.microsoft.com/office/drawing/2014/main" id="{0115E29E-B287-A0C1-23D4-DF1358AE609D}"/>
              </a:ext>
            </a:extLst>
          </p:cNvPr>
          <p:cNvSpPr txBox="1"/>
          <p:nvPr/>
        </p:nvSpPr>
        <p:spPr>
          <a:xfrm>
            <a:off x="313670" y="800536"/>
            <a:ext cx="6992386" cy="452431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dirty="0">
                <a:solidFill>
                  <a:srgbClr val="000000"/>
                </a:solidFill>
                <a:uFillTx/>
                <a:latin typeface="Calibri"/>
              </a:rPr>
              <a:t>Process Capability </a:t>
            </a:r>
            <a:endParaRPr lang="en-GB" sz="1600" b="1" dirty="0">
              <a:solidFill>
                <a:srgbClr val="000000"/>
              </a:solidFill>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dirty="0">
                <a:solidFill>
                  <a:srgbClr val="000000"/>
                </a:solidFill>
                <a:uFillTx/>
                <a:latin typeface="Calibri"/>
              </a:rPr>
              <a:t>Step owner – Supplier, Supplier Development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600" b="1"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dirty="0">
                <a:solidFill>
                  <a:srgbClr val="000000"/>
                </a:solidFill>
                <a:uFillTx/>
                <a:latin typeface="Calibri"/>
              </a:rPr>
              <a:t>Supplier:</a:t>
            </a:r>
            <a:endParaRPr lang="en-GB" sz="1600" b="1" i="0" u="none" strike="noStrike" kern="1200" cap="none" spc="0" baseline="0" dirty="0">
              <a:uFillTx/>
              <a:latin typeface="Calibri"/>
            </a:endParaRPr>
          </a:p>
          <a:p>
            <a:pPr marL="342900" marR="0" lvl="0" indent="-342900" algn="l" defTabSz="914400" rtl="0" fontAlgn="auto" hangingPunct="1">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Calibri"/>
              </a:rPr>
              <a:t>The suppler shall submit/provide Process capability measurement data for a minimum of 30 pieces made from production set up on all CTQ features and those features considered as critical by R&amp;D during the feasibility review</a:t>
            </a:r>
          </a:p>
          <a:p>
            <a:pPr marL="342900" marR="0" lvl="0" indent="-342900" algn="l" defTabSz="914400" rtl="0" fontAlgn="auto" hangingPunct="1">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Calibri"/>
              </a:rPr>
              <a:t>In case of Moulding or castings the above applies of each cavity</a:t>
            </a:r>
          </a:p>
          <a:p>
            <a:pPr marL="342900" marR="0" lvl="0" indent="-342900" algn="l" defTabSz="914400" rtl="0" fontAlgn="auto" hangingPunct="1">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Calibri"/>
              </a:rPr>
              <a:t>In case of Mouldings measurement is taken prior to applying the textured finish (if applicable)</a:t>
            </a:r>
          </a:p>
          <a:p>
            <a:pPr marL="342900" marR="0" lvl="0" indent="-342900" algn="l" defTabSz="914400" rtl="0" fontAlgn="auto" hangingPunct="1">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Calibri"/>
              </a:rPr>
              <a:t>For machined items measurement data for a minimum of 30 pieces from each of the proposed machining centres and ideally from each shift (For example: Day/night shifts)</a:t>
            </a:r>
          </a:p>
          <a:p>
            <a:pPr marL="342900" marR="0" lvl="0" indent="-342900" algn="l" defTabSz="9144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Calibri"/>
              </a:rPr>
              <a:t>Features identified as Critical To Quality (CTQ’s) shall have on-going measurement surveillance supported regular periodic measurement monitored using Statistical Process Control (SPC) or via checking fixtures</a:t>
            </a:r>
          </a:p>
          <a:p>
            <a:pPr marL="342900" marR="0" lvl="0" indent="-342900" algn="l" defTabSz="9144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endParaRPr lang="en-GB" sz="1600" b="0" i="0" u="none" strike="noStrike" kern="1200" cap="none" spc="0" baseline="0" dirty="0">
              <a:solidFill>
                <a:srgbClr val="000000"/>
              </a:solidFill>
              <a:uFillTx/>
              <a:latin typeface="Calibri"/>
            </a:endParaRPr>
          </a:p>
          <a:p>
            <a:pPr marR="0" lvl="0" algn="l" defTabSz="9144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endParaRPr lang="en-GB" sz="1600" b="0" i="0" u="none" strike="noStrike" kern="1200" cap="none" spc="0" baseline="0" dirty="0">
              <a:solidFill>
                <a:srgbClr val="000000"/>
              </a:solidFill>
              <a:uFillTx/>
              <a:latin typeface="Calibri"/>
            </a:endParaRPr>
          </a:p>
        </p:txBody>
      </p:sp>
      <p:grpSp>
        <p:nvGrpSpPr>
          <p:cNvPr id="17" name="Group 16">
            <a:extLst>
              <a:ext uri="{FF2B5EF4-FFF2-40B4-BE49-F238E27FC236}">
                <a16:creationId xmlns:a16="http://schemas.microsoft.com/office/drawing/2014/main" id="{669FD62B-E76A-63A3-6CAA-6A8555DF7C18}"/>
              </a:ext>
            </a:extLst>
          </p:cNvPr>
          <p:cNvGrpSpPr/>
          <p:nvPr/>
        </p:nvGrpSpPr>
        <p:grpSpPr>
          <a:xfrm>
            <a:off x="7884601" y="800536"/>
            <a:ext cx="3615737" cy="5061002"/>
            <a:chOff x="7884601" y="800536"/>
            <a:chExt cx="3554543" cy="4963933"/>
          </a:xfrm>
        </p:grpSpPr>
        <p:grpSp>
          <p:nvGrpSpPr>
            <p:cNvPr id="15" name="Group 14">
              <a:extLst>
                <a:ext uri="{FF2B5EF4-FFF2-40B4-BE49-F238E27FC236}">
                  <a16:creationId xmlns:a16="http://schemas.microsoft.com/office/drawing/2014/main" id="{DDD52BE4-4407-D203-A9CD-62853213A24C}"/>
                </a:ext>
              </a:extLst>
            </p:cNvPr>
            <p:cNvGrpSpPr/>
            <p:nvPr/>
          </p:nvGrpSpPr>
          <p:grpSpPr>
            <a:xfrm>
              <a:off x="7884601" y="3579442"/>
              <a:ext cx="3411440" cy="2185027"/>
              <a:chOff x="7229811" y="1447806"/>
              <a:chExt cx="4532863" cy="3112471"/>
            </a:xfrm>
          </p:grpSpPr>
          <p:pic>
            <p:nvPicPr>
              <p:cNvPr id="10" name="Picture 9">
                <a:extLst>
                  <a:ext uri="{FF2B5EF4-FFF2-40B4-BE49-F238E27FC236}">
                    <a16:creationId xmlns:a16="http://schemas.microsoft.com/office/drawing/2014/main" id="{53496EEB-7222-E31B-5A59-1A5B390AADC3}"/>
                  </a:ext>
                </a:extLst>
              </p:cNvPr>
              <p:cNvPicPr>
                <a:picLocks noChangeAspect="1"/>
              </p:cNvPicPr>
              <p:nvPr/>
            </p:nvPicPr>
            <p:blipFill>
              <a:blip r:embed="rId3"/>
              <a:stretch>
                <a:fillRect/>
              </a:stretch>
            </p:blipFill>
            <p:spPr>
              <a:xfrm>
                <a:off x="7229811" y="1447806"/>
                <a:ext cx="4532863" cy="3112471"/>
              </a:xfrm>
              <a:prstGeom prst="rect">
                <a:avLst/>
              </a:prstGeom>
            </p:spPr>
          </p:pic>
          <p:pic>
            <p:nvPicPr>
              <p:cNvPr id="13" name="Picture 19">
                <a:extLst>
                  <a:ext uri="{FF2B5EF4-FFF2-40B4-BE49-F238E27FC236}">
                    <a16:creationId xmlns:a16="http://schemas.microsoft.com/office/drawing/2014/main" id="{83C5B3D0-2935-7D87-F0FE-A5C55DFB5C8B}"/>
                  </a:ext>
                </a:extLst>
              </p:cNvPr>
              <p:cNvPicPr>
                <a:picLocks noChangeAspect="1"/>
              </p:cNvPicPr>
              <p:nvPr/>
            </p:nvPicPr>
            <p:blipFill>
              <a:blip r:embed="rId4"/>
              <a:srcRect t="618"/>
              <a:stretch/>
            </p:blipFill>
            <p:spPr>
              <a:xfrm>
                <a:off x="7232904" y="1758950"/>
                <a:ext cx="4529770" cy="2252218"/>
              </a:xfrm>
              <a:prstGeom prst="rect">
                <a:avLst/>
              </a:prstGeom>
              <a:noFill/>
              <a:ln w="19046" cap="flat">
                <a:solidFill>
                  <a:srgbClr val="000000"/>
                </a:solidFill>
                <a:prstDash val="solid"/>
                <a:miter/>
              </a:ln>
            </p:spPr>
          </p:pic>
        </p:grpSp>
        <p:grpSp>
          <p:nvGrpSpPr>
            <p:cNvPr id="16" name="Group 15">
              <a:extLst>
                <a:ext uri="{FF2B5EF4-FFF2-40B4-BE49-F238E27FC236}">
                  <a16:creationId xmlns:a16="http://schemas.microsoft.com/office/drawing/2014/main" id="{19E450B3-7DDA-E0F1-B24E-EC9E69E342AE}"/>
                </a:ext>
              </a:extLst>
            </p:cNvPr>
            <p:cNvGrpSpPr/>
            <p:nvPr/>
          </p:nvGrpSpPr>
          <p:grpSpPr>
            <a:xfrm>
              <a:off x="7884601" y="800536"/>
              <a:ext cx="3554543" cy="3677679"/>
              <a:chOff x="7884601" y="800536"/>
              <a:chExt cx="3554543" cy="3693070"/>
            </a:xfrm>
          </p:grpSpPr>
          <p:pic>
            <p:nvPicPr>
              <p:cNvPr id="6" name="Picture 1">
                <a:extLst>
                  <a:ext uri="{FF2B5EF4-FFF2-40B4-BE49-F238E27FC236}">
                    <a16:creationId xmlns:a16="http://schemas.microsoft.com/office/drawing/2014/main" id="{EE5D0925-CCEC-794D-BD34-8C48274777F8}"/>
                  </a:ext>
                </a:extLst>
              </p:cNvPr>
              <p:cNvPicPr>
                <a:picLocks noChangeAspect="1"/>
              </p:cNvPicPr>
              <p:nvPr/>
            </p:nvPicPr>
            <p:blipFill>
              <a:blip r:embed="rId5"/>
              <a:srcRect l="2390" t="9030" r="1704" b="2188"/>
              <a:stretch>
                <a:fillRect/>
              </a:stretch>
            </p:blipFill>
            <p:spPr>
              <a:xfrm>
                <a:off x="7884601" y="2530242"/>
                <a:ext cx="3405577" cy="933811"/>
              </a:xfrm>
              <a:prstGeom prst="rect">
                <a:avLst/>
              </a:prstGeom>
              <a:noFill/>
              <a:ln w="25402" cap="flat">
                <a:solidFill>
                  <a:srgbClr val="000000"/>
                </a:solidFill>
                <a:prstDash val="solid"/>
                <a:miter/>
              </a:ln>
            </p:spPr>
          </p:pic>
          <p:pic>
            <p:nvPicPr>
              <p:cNvPr id="7" name="Picture 4">
                <a:extLst>
                  <a:ext uri="{FF2B5EF4-FFF2-40B4-BE49-F238E27FC236}">
                    <a16:creationId xmlns:a16="http://schemas.microsoft.com/office/drawing/2014/main" id="{10002ECE-3BF1-0CAE-305B-257705CA3C6A}"/>
                  </a:ext>
                </a:extLst>
              </p:cNvPr>
              <p:cNvPicPr>
                <a:picLocks noChangeAspect="1"/>
              </p:cNvPicPr>
              <p:nvPr/>
            </p:nvPicPr>
            <p:blipFill>
              <a:blip r:embed="rId5"/>
              <a:srcRect l="49258" t="5537" r="8753" b="4835"/>
              <a:stretch>
                <a:fillRect/>
              </a:stretch>
            </p:blipFill>
            <p:spPr>
              <a:xfrm>
                <a:off x="7884601" y="800536"/>
                <a:ext cx="3411440" cy="1532567"/>
              </a:xfrm>
              <a:prstGeom prst="rect">
                <a:avLst/>
              </a:prstGeom>
              <a:noFill/>
              <a:ln w="25402" cap="flat">
                <a:solidFill>
                  <a:srgbClr val="000000"/>
                </a:solidFill>
                <a:prstDash val="solid"/>
                <a:miter/>
              </a:ln>
            </p:spPr>
          </p:pic>
          <p:sp>
            <p:nvSpPr>
              <p:cNvPr id="8" name="Oval 5">
                <a:extLst>
                  <a:ext uri="{FF2B5EF4-FFF2-40B4-BE49-F238E27FC236}">
                    <a16:creationId xmlns:a16="http://schemas.microsoft.com/office/drawing/2014/main" id="{73131C14-1157-F272-375F-36B433F235B5}"/>
                  </a:ext>
                </a:extLst>
              </p:cNvPr>
              <p:cNvSpPr/>
              <p:nvPr/>
            </p:nvSpPr>
            <p:spPr>
              <a:xfrm>
                <a:off x="10267864" y="2645632"/>
                <a:ext cx="875600" cy="81842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38103" cap="flat">
                <a:solidFill>
                  <a:srgbClr val="4472C4"/>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FFFFFF"/>
                  </a:solidFill>
                  <a:uFillTx/>
                  <a:latin typeface="Calibri"/>
                </a:endParaRPr>
              </a:p>
            </p:txBody>
          </p:sp>
          <p:sp>
            <p:nvSpPr>
              <p:cNvPr id="9" name="Oval 14">
                <a:extLst>
                  <a:ext uri="{FF2B5EF4-FFF2-40B4-BE49-F238E27FC236}">
                    <a16:creationId xmlns:a16="http://schemas.microsoft.com/office/drawing/2014/main" id="{704CA746-7AF7-E91F-D218-FE5A34B8CD0E}"/>
                  </a:ext>
                </a:extLst>
              </p:cNvPr>
              <p:cNvSpPr/>
              <p:nvPr/>
            </p:nvSpPr>
            <p:spPr>
              <a:xfrm>
                <a:off x="10195830" y="1449742"/>
                <a:ext cx="875600" cy="81842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38103" cap="flat">
                <a:solidFill>
                  <a:srgbClr val="4472C4"/>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FFFFFF"/>
                  </a:solidFill>
                  <a:uFillTx/>
                  <a:latin typeface="Calibri"/>
                </a:endParaRPr>
              </a:p>
            </p:txBody>
          </p:sp>
          <p:sp>
            <p:nvSpPr>
              <p:cNvPr id="11" name="Oval 15">
                <a:extLst>
                  <a:ext uri="{FF2B5EF4-FFF2-40B4-BE49-F238E27FC236}">
                    <a16:creationId xmlns:a16="http://schemas.microsoft.com/office/drawing/2014/main" id="{F3964458-5C07-C7CF-A5CF-C991A07029F7}"/>
                  </a:ext>
                </a:extLst>
              </p:cNvPr>
              <p:cNvSpPr/>
              <p:nvPr/>
            </p:nvSpPr>
            <p:spPr>
              <a:xfrm>
                <a:off x="10563544" y="3675186"/>
                <a:ext cx="875600" cy="81842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38103" cap="flat">
                <a:solidFill>
                  <a:srgbClr val="4472C4"/>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FFFFFF"/>
                  </a:solidFill>
                  <a:uFillTx/>
                  <a:latin typeface="Calibri"/>
                </a:endParaRPr>
              </a:p>
            </p:txBody>
          </p:sp>
        </p:grpSp>
      </p:grpSp>
      <p:sp>
        <p:nvSpPr>
          <p:cNvPr id="12" name="Rectangle 7">
            <a:extLst>
              <a:ext uri="{FF2B5EF4-FFF2-40B4-BE49-F238E27FC236}">
                <a16:creationId xmlns:a16="http://schemas.microsoft.com/office/drawing/2014/main" id="{145A3426-AC11-0722-1660-BB8857BA17B6}"/>
              </a:ext>
            </a:extLst>
          </p:cNvPr>
          <p:cNvSpPr/>
          <p:nvPr/>
        </p:nvSpPr>
        <p:spPr>
          <a:xfrm>
            <a:off x="315645" y="218575"/>
            <a:ext cx="1534491" cy="504002"/>
          </a:xfrm>
          <a:prstGeom prst="rect">
            <a:avLst/>
          </a:prstGeom>
          <a:solidFill>
            <a:schemeClr val="accent1">
              <a:lumMod val="20000"/>
              <a:lumOff val="80000"/>
            </a:schemeClr>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600" b="0" i="0" u="none" strike="noStrike" kern="1200" cap="none" spc="0" baseline="0" dirty="0">
                <a:solidFill>
                  <a:srgbClr val="000000"/>
                </a:solidFill>
                <a:uFillTx/>
                <a:latin typeface="Calibri"/>
              </a:rPr>
              <a:t>Step 7</a:t>
            </a:r>
            <a:r>
              <a:rPr lang="en-GB" sz="1800" b="0" i="0" u="none" strike="noStrike" kern="1200" cap="none" spc="0" baseline="0" dirty="0">
                <a:solidFill>
                  <a:srgbClr val="000000"/>
                </a:solidFill>
                <a:uFillTx/>
                <a:latin typeface="Calibri"/>
              </a:rPr>
              <a:t>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FFFFFF"/>
              </a:solidFill>
              <a:uFillTx/>
              <a:latin typeface="Calibri"/>
            </a:endParaRPr>
          </a:p>
        </p:txBody>
      </p:sp>
    </p:spTree>
    <p:extLst>
      <p:ext uri="{BB962C8B-B14F-4D97-AF65-F5344CB8AC3E}">
        <p14:creationId xmlns:p14="http://schemas.microsoft.com/office/powerpoint/2010/main" val="2662592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7C9FE-FCA4-6A0E-C33D-5902BD449C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F6911C8-AF1E-B69F-08EE-706F8F2A172A}"/>
              </a:ext>
            </a:extLst>
          </p:cNvPr>
          <p:cNvSpPr>
            <a:spLocks noGrp="1"/>
          </p:cNvSpPr>
          <p:nvPr>
            <p:ph type="title"/>
          </p:nvPr>
        </p:nvSpPr>
        <p:spPr>
          <a:xfrm>
            <a:off x="2139697" y="218575"/>
            <a:ext cx="8119871" cy="504002"/>
          </a:xfrm>
        </p:spPr>
        <p:txBody>
          <a:bodyPr/>
          <a:lstStyle/>
          <a:p>
            <a:r>
              <a:rPr lang="en-US" dirty="0">
                <a:latin typeface="Helvetica"/>
                <a:cs typeface="Helvetica"/>
              </a:rPr>
              <a:t>PPAP – </a:t>
            </a:r>
            <a:r>
              <a:rPr lang="en-GB" sz="2800" b="1" dirty="0"/>
              <a:t>Process Capability - Handicare</a:t>
            </a:r>
            <a:endParaRPr lang="en-GB" dirty="0"/>
          </a:p>
        </p:txBody>
      </p:sp>
      <p:sp>
        <p:nvSpPr>
          <p:cNvPr id="19" name="TextBox 10">
            <a:extLst>
              <a:ext uri="{FF2B5EF4-FFF2-40B4-BE49-F238E27FC236}">
                <a16:creationId xmlns:a16="http://schemas.microsoft.com/office/drawing/2014/main" id="{692654B0-877F-D519-B149-434321CF0586}"/>
              </a:ext>
            </a:extLst>
          </p:cNvPr>
          <p:cNvSpPr txBox="1"/>
          <p:nvPr/>
        </p:nvSpPr>
        <p:spPr>
          <a:xfrm>
            <a:off x="315645" y="876401"/>
            <a:ext cx="6214109" cy="526297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dirty="0">
                <a:solidFill>
                  <a:srgbClr val="000000"/>
                </a:solidFill>
                <a:uFillTx/>
                <a:latin typeface="Calibri"/>
              </a:rPr>
              <a:t>Process Capability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dirty="0">
                <a:solidFill>
                  <a:srgbClr val="000000"/>
                </a:solidFill>
                <a:uFillTx/>
                <a:latin typeface="Calibri"/>
              </a:rPr>
              <a:t>Step owner – Supplier, Supplier Development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600" b="1" i="0" u="none" strike="noStrike" kern="1200" cap="none" spc="0" baseline="0" dirty="0">
              <a:solidFill>
                <a:srgbClr val="000000"/>
              </a:solidFill>
              <a:uFillTx/>
              <a:latin typeface="Calibri"/>
            </a:endParaRPr>
          </a:p>
          <a:p>
            <a:pPr>
              <a:defRPr sz="1800" b="0" i="0" u="none" strike="noStrike" kern="0" cap="none" spc="0" baseline="0">
                <a:solidFill>
                  <a:srgbClr val="000000"/>
                </a:solidFill>
                <a:uFillTx/>
              </a:defRPr>
            </a:pPr>
            <a:r>
              <a:rPr lang="en-GB" sz="1600" b="1" i="0" u="none" strike="noStrike" kern="1200" cap="none" spc="0" baseline="0" dirty="0">
                <a:solidFill>
                  <a:srgbClr val="000000"/>
                </a:solidFill>
                <a:uFillTx/>
                <a:latin typeface="Calibri"/>
              </a:rPr>
              <a:t>Supplier:</a:t>
            </a:r>
          </a:p>
          <a:p>
            <a:pPr marR="0" lvl="0" algn="l" defTabSz="9144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Calibri"/>
              </a:rPr>
              <a:t>All CTQ dimensions or feature(s) requested by Handicare R&amp;D are to appear on the capability sheet record sheet</a:t>
            </a:r>
          </a:p>
          <a:p>
            <a:pPr marL="342900" marR="0" lvl="0" indent="-342900" algn="l" defTabSz="9144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endParaRPr lang="en-GB" sz="1600" b="0" i="0" u="none" strike="noStrike" kern="1200" cap="none" spc="0" baseline="0" dirty="0">
              <a:solidFill>
                <a:srgbClr val="000000"/>
              </a:solidFill>
              <a:uFillTx/>
              <a:latin typeface="Calibri"/>
            </a:endParaRPr>
          </a:p>
          <a:p>
            <a:pPr>
              <a:buSzPct val="100000"/>
              <a:defRPr sz="1800" b="0" i="0" u="none" strike="noStrike" kern="0" cap="none" spc="0" baseline="0">
                <a:solidFill>
                  <a:srgbClr val="000000"/>
                </a:solidFill>
                <a:uFillTx/>
              </a:defRPr>
            </a:pPr>
            <a:r>
              <a:rPr lang="en-GB" sz="1600" b="1" i="0" u="none" strike="noStrike" kern="1200" cap="none" spc="0" baseline="0" dirty="0">
                <a:solidFill>
                  <a:srgbClr val="000000"/>
                </a:solidFill>
                <a:uFillTx/>
                <a:latin typeface="Calibri"/>
              </a:rPr>
              <a:t>Handicare Check:</a:t>
            </a:r>
          </a:p>
          <a:p>
            <a:pPr marL="342900" marR="0" lvl="0" indent="-342900" algn="l" defTabSz="9144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Calibri"/>
              </a:rPr>
              <a:t>The data is calculated automatically in the sheet.  A Pass condition is indicated in </a:t>
            </a:r>
            <a:r>
              <a:rPr lang="en-GB" sz="1600" b="0" i="0" u="none" strike="noStrike" kern="1200" cap="none" spc="0" baseline="0" dirty="0">
                <a:solidFill>
                  <a:srgbClr val="000000"/>
                </a:solidFill>
                <a:highlight>
                  <a:srgbClr val="9ACD33"/>
                </a:highlight>
                <a:uFillTx/>
                <a:latin typeface="Calibri"/>
              </a:rPr>
              <a:t>Green</a:t>
            </a:r>
            <a:r>
              <a:rPr lang="en-GB" sz="1600" b="0" i="0" u="none" strike="noStrike" kern="1200" cap="none" spc="0" baseline="0" dirty="0">
                <a:solidFill>
                  <a:srgbClr val="000000"/>
                </a:solidFill>
                <a:uFillTx/>
                <a:latin typeface="Calibri"/>
              </a:rPr>
              <a:t> with CP &amp; Cpk values being greater than &lt;1.33.</a:t>
            </a:r>
          </a:p>
          <a:p>
            <a:pPr marL="342900" marR="0" lvl="0" indent="-342900" algn="l" defTabSz="9144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Calibri"/>
              </a:rPr>
              <a:t>A </a:t>
            </a:r>
            <a:r>
              <a:rPr lang="en-GB" sz="1600" b="0" i="0" u="none" strike="noStrike" kern="1200" cap="none" spc="0" baseline="0" dirty="0">
                <a:solidFill>
                  <a:srgbClr val="000000"/>
                </a:solidFill>
                <a:highlight>
                  <a:srgbClr val="FFFF00"/>
                </a:highlight>
                <a:uFillTx/>
                <a:latin typeface="Calibri"/>
              </a:rPr>
              <a:t>Yellow</a:t>
            </a:r>
            <a:r>
              <a:rPr lang="en-GB" sz="1600" b="0" i="0" u="none" strike="noStrike" kern="1200" cap="none" spc="0" baseline="0" dirty="0">
                <a:solidFill>
                  <a:srgbClr val="000000"/>
                </a:solidFill>
                <a:uFillTx/>
                <a:latin typeface="Calibri"/>
              </a:rPr>
              <a:t> boxes indicates </a:t>
            </a:r>
            <a:r>
              <a:rPr lang="en-GB" sz="1600" b="0" i="0" u="none" strike="noStrike" kern="1200" cap="none" spc="0" baseline="0" dirty="0">
                <a:solidFill>
                  <a:srgbClr val="000000"/>
                </a:solidFill>
                <a:highlight>
                  <a:srgbClr val="FFFFFF"/>
                </a:highlight>
                <a:uFillTx/>
                <a:latin typeface="Calibri"/>
              </a:rPr>
              <a:t>a Conditional Pass </a:t>
            </a:r>
            <a:r>
              <a:rPr lang="en-GB" sz="1600" b="0" i="0" u="none" strike="noStrike" kern="1200" cap="none" spc="0" baseline="0" dirty="0">
                <a:solidFill>
                  <a:srgbClr val="000000"/>
                </a:solidFill>
                <a:uFillTx/>
                <a:latin typeface="Calibri"/>
              </a:rPr>
              <a:t>with CP &amp; Cpk values being greater within the range of &lt;1.00 – 1.33.  Acceptance for these results must  come from R&amp;D, Engineering function or its delegate. </a:t>
            </a:r>
          </a:p>
          <a:p>
            <a:pPr marL="342900" marR="0" lvl="0" indent="-342900" algn="l" defTabSz="9144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Calibri"/>
              </a:rPr>
              <a:t>Reject submission for </a:t>
            </a:r>
            <a:r>
              <a:rPr lang="en-GB" sz="1600" b="1" i="0" u="none" strike="noStrike" kern="1200" cap="none" spc="0" baseline="0" dirty="0">
                <a:solidFill>
                  <a:schemeClr val="bg1"/>
                </a:solidFill>
                <a:highlight>
                  <a:srgbClr val="FF0000"/>
                </a:highlight>
                <a:uFillTx/>
                <a:latin typeface="Calibri"/>
              </a:rPr>
              <a:t>Red</a:t>
            </a:r>
            <a:r>
              <a:rPr lang="en-GB" sz="1600" b="1" i="0" u="none" strike="noStrike" kern="1200" cap="none" spc="0" baseline="0" dirty="0">
                <a:solidFill>
                  <a:srgbClr val="000000"/>
                </a:solidFill>
                <a:uFillTx/>
                <a:latin typeface="Calibri"/>
              </a:rPr>
              <a:t> </a:t>
            </a:r>
            <a:r>
              <a:rPr lang="en-GB" sz="1600" b="0" i="0" u="none" strike="noStrike" kern="1200" cap="none" spc="0" baseline="0" dirty="0">
                <a:solidFill>
                  <a:srgbClr val="000000"/>
                </a:solidFill>
                <a:uFillTx/>
                <a:latin typeface="Calibri"/>
              </a:rPr>
              <a:t>Fail features</a:t>
            </a:r>
          </a:p>
          <a:p>
            <a:pPr marL="342900" marR="0" lvl="0" indent="-342900" algn="l" defTabSz="9144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en-GB" sz="1600" b="0" i="0" u="none" strike="noStrike" kern="0" cap="none" spc="0" baseline="0" dirty="0">
                <a:solidFill>
                  <a:srgbClr val="000000"/>
                </a:solidFill>
                <a:uFillTx/>
                <a:latin typeface="Calibri"/>
              </a:rPr>
              <a:t>CTQ’s that are monitored by use of a checking aid or fixture must have measurement detail traceable back to national standards supported by a realistic sampling frequency and is in the supplier's calibration programme.</a:t>
            </a:r>
          </a:p>
          <a:p>
            <a:pPr marL="342900" marR="0" lvl="0" indent="-342900" algn="l" defTabSz="9144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en-GB" sz="1600" kern="0" dirty="0">
                <a:solidFill>
                  <a:srgbClr val="000000"/>
                </a:solidFill>
                <a:latin typeface="Calibri"/>
              </a:rPr>
              <a:t>This shall be identified</a:t>
            </a:r>
            <a:r>
              <a:rPr lang="en-GB" sz="1600" b="0" i="0" u="none" strike="noStrike" kern="0" cap="none" spc="0" baseline="0" dirty="0">
                <a:solidFill>
                  <a:srgbClr val="000000"/>
                </a:solidFill>
                <a:uFillTx/>
                <a:latin typeface="Calibri"/>
              </a:rPr>
              <a:t> in the Control plan and is advised in the Feasibility section.</a:t>
            </a:r>
          </a:p>
          <a:p>
            <a:pPr marR="0" lvl="0" algn="l" defTabSz="9144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endParaRPr lang="en-GB" sz="1600" b="0" i="0" u="none" strike="noStrike" kern="1200" cap="none" spc="0" baseline="0" dirty="0">
              <a:solidFill>
                <a:srgbClr val="000000"/>
              </a:solidFill>
              <a:uFillTx/>
              <a:latin typeface="Calibri"/>
            </a:endParaRPr>
          </a:p>
        </p:txBody>
      </p:sp>
      <p:sp>
        <p:nvSpPr>
          <p:cNvPr id="16" name="Rectangle 7">
            <a:extLst>
              <a:ext uri="{FF2B5EF4-FFF2-40B4-BE49-F238E27FC236}">
                <a16:creationId xmlns:a16="http://schemas.microsoft.com/office/drawing/2014/main" id="{882831A4-D101-8CF1-E29B-F3718D2FEEC1}"/>
              </a:ext>
            </a:extLst>
          </p:cNvPr>
          <p:cNvSpPr/>
          <p:nvPr/>
        </p:nvSpPr>
        <p:spPr>
          <a:xfrm>
            <a:off x="315645" y="218575"/>
            <a:ext cx="1534491" cy="504002"/>
          </a:xfrm>
          <a:prstGeom prst="rect">
            <a:avLst/>
          </a:prstGeom>
          <a:solidFill>
            <a:schemeClr val="accent1">
              <a:lumMod val="20000"/>
              <a:lumOff val="80000"/>
            </a:schemeClr>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600" b="0" i="0" u="none" strike="noStrike" kern="1200" cap="none" spc="0" baseline="0" dirty="0">
                <a:solidFill>
                  <a:srgbClr val="000000"/>
                </a:solidFill>
                <a:uFillTx/>
                <a:latin typeface="Calibri"/>
              </a:rPr>
              <a:t>Step 7</a:t>
            </a:r>
            <a:r>
              <a:rPr lang="en-GB" sz="1800" b="0" i="0" u="none" strike="noStrike" kern="1200" cap="none" spc="0" baseline="0" dirty="0">
                <a:solidFill>
                  <a:srgbClr val="000000"/>
                </a:solidFill>
                <a:uFillTx/>
                <a:latin typeface="Calibri"/>
              </a:rPr>
              <a:t>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FFFFFF"/>
              </a:solidFill>
              <a:uFillTx/>
              <a:latin typeface="Calibri"/>
            </a:endParaRPr>
          </a:p>
        </p:txBody>
      </p:sp>
      <p:grpSp>
        <p:nvGrpSpPr>
          <p:cNvPr id="17" name="Group 16">
            <a:extLst>
              <a:ext uri="{FF2B5EF4-FFF2-40B4-BE49-F238E27FC236}">
                <a16:creationId xmlns:a16="http://schemas.microsoft.com/office/drawing/2014/main" id="{514E4DD0-1E3A-4BD5-FDC3-D5B2533DE7E4}"/>
              </a:ext>
            </a:extLst>
          </p:cNvPr>
          <p:cNvGrpSpPr/>
          <p:nvPr/>
        </p:nvGrpSpPr>
        <p:grpSpPr>
          <a:xfrm>
            <a:off x="6846277" y="1324707"/>
            <a:ext cx="4728829" cy="4676982"/>
            <a:chOff x="7089135" y="1447806"/>
            <a:chExt cx="4532863" cy="4495268"/>
          </a:xfrm>
        </p:grpSpPr>
        <p:grpSp>
          <p:nvGrpSpPr>
            <p:cNvPr id="13" name="Group 13">
              <a:extLst>
                <a:ext uri="{FF2B5EF4-FFF2-40B4-BE49-F238E27FC236}">
                  <a16:creationId xmlns:a16="http://schemas.microsoft.com/office/drawing/2014/main" id="{200CB6B9-0157-5546-6ED8-631967D2FE98}"/>
                </a:ext>
              </a:extLst>
            </p:cNvPr>
            <p:cNvGrpSpPr/>
            <p:nvPr/>
          </p:nvGrpSpPr>
          <p:grpSpPr>
            <a:xfrm>
              <a:off x="7089135" y="4733545"/>
              <a:ext cx="4411204" cy="1209529"/>
              <a:chOff x="7810503" y="4123569"/>
              <a:chExt cx="3927375" cy="1088044"/>
            </a:xfrm>
          </p:grpSpPr>
          <p:pic>
            <p:nvPicPr>
              <p:cNvPr id="14" name="Picture 11">
                <a:extLst>
                  <a:ext uri="{FF2B5EF4-FFF2-40B4-BE49-F238E27FC236}">
                    <a16:creationId xmlns:a16="http://schemas.microsoft.com/office/drawing/2014/main" id="{BA3229CD-CB0E-D72B-2A67-AEC6492190BD}"/>
                  </a:ext>
                </a:extLst>
              </p:cNvPr>
              <p:cNvPicPr>
                <a:picLocks noChangeAspect="1"/>
              </p:cNvPicPr>
              <p:nvPr/>
            </p:nvPicPr>
            <p:blipFill>
              <a:blip r:embed="rId3"/>
              <a:stretch>
                <a:fillRect/>
              </a:stretch>
            </p:blipFill>
            <p:spPr>
              <a:xfrm>
                <a:off x="7899401" y="4275286"/>
                <a:ext cx="3789264" cy="833439"/>
              </a:xfrm>
              <a:prstGeom prst="rect">
                <a:avLst/>
              </a:prstGeom>
              <a:noFill/>
              <a:ln w="22229" cap="flat">
                <a:solidFill>
                  <a:srgbClr val="000000"/>
                </a:solidFill>
                <a:prstDash val="solid"/>
                <a:miter/>
              </a:ln>
            </p:spPr>
          </p:pic>
          <p:sp>
            <p:nvSpPr>
              <p:cNvPr id="15" name="Oval 25">
                <a:extLst>
                  <a:ext uri="{FF2B5EF4-FFF2-40B4-BE49-F238E27FC236}">
                    <a16:creationId xmlns:a16="http://schemas.microsoft.com/office/drawing/2014/main" id="{08DC8CC0-E34E-02A2-9860-63D0BBEA1F74}"/>
                  </a:ext>
                </a:extLst>
              </p:cNvPr>
              <p:cNvSpPr/>
              <p:nvPr/>
            </p:nvSpPr>
            <p:spPr>
              <a:xfrm>
                <a:off x="7810503" y="4123569"/>
                <a:ext cx="3927375" cy="108804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38103" cap="flat">
                <a:solidFill>
                  <a:srgbClr val="4472C4"/>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FFFFFF"/>
                  </a:solidFill>
                  <a:uFillTx/>
                  <a:latin typeface="Calibri"/>
                </a:endParaRPr>
              </a:p>
            </p:txBody>
          </p:sp>
        </p:grpSp>
        <p:grpSp>
          <p:nvGrpSpPr>
            <p:cNvPr id="11" name="Group 10">
              <a:extLst>
                <a:ext uri="{FF2B5EF4-FFF2-40B4-BE49-F238E27FC236}">
                  <a16:creationId xmlns:a16="http://schemas.microsoft.com/office/drawing/2014/main" id="{382A840A-61E0-0435-4E8B-C8EB49A0B6B9}"/>
                </a:ext>
              </a:extLst>
            </p:cNvPr>
            <p:cNvGrpSpPr/>
            <p:nvPr/>
          </p:nvGrpSpPr>
          <p:grpSpPr>
            <a:xfrm>
              <a:off x="7089135" y="1447806"/>
              <a:ext cx="4532863" cy="3112471"/>
              <a:chOff x="7229811" y="1447806"/>
              <a:chExt cx="4532863" cy="3112471"/>
            </a:xfrm>
          </p:grpSpPr>
          <p:pic>
            <p:nvPicPr>
              <p:cNvPr id="9" name="Picture 8">
                <a:extLst>
                  <a:ext uri="{FF2B5EF4-FFF2-40B4-BE49-F238E27FC236}">
                    <a16:creationId xmlns:a16="http://schemas.microsoft.com/office/drawing/2014/main" id="{037AB3F2-3265-CDC1-74B2-7DD03581A6CF}"/>
                  </a:ext>
                </a:extLst>
              </p:cNvPr>
              <p:cNvPicPr>
                <a:picLocks noChangeAspect="1"/>
              </p:cNvPicPr>
              <p:nvPr/>
            </p:nvPicPr>
            <p:blipFill>
              <a:blip r:embed="rId4"/>
              <a:stretch>
                <a:fillRect/>
              </a:stretch>
            </p:blipFill>
            <p:spPr>
              <a:xfrm>
                <a:off x="7229811" y="1447806"/>
                <a:ext cx="4532863" cy="3112471"/>
              </a:xfrm>
              <a:prstGeom prst="rect">
                <a:avLst/>
              </a:prstGeom>
            </p:spPr>
          </p:pic>
          <p:pic>
            <p:nvPicPr>
              <p:cNvPr id="10" name="Picture 19">
                <a:extLst>
                  <a:ext uri="{FF2B5EF4-FFF2-40B4-BE49-F238E27FC236}">
                    <a16:creationId xmlns:a16="http://schemas.microsoft.com/office/drawing/2014/main" id="{28FB1691-AF18-A339-1B06-EAF0F74DC4C1}"/>
                  </a:ext>
                </a:extLst>
              </p:cNvPr>
              <p:cNvPicPr>
                <a:picLocks noChangeAspect="1"/>
              </p:cNvPicPr>
              <p:nvPr/>
            </p:nvPicPr>
            <p:blipFill>
              <a:blip r:embed="rId5"/>
              <a:srcRect t="618"/>
              <a:stretch/>
            </p:blipFill>
            <p:spPr>
              <a:xfrm>
                <a:off x="7232904" y="1758950"/>
                <a:ext cx="4529770" cy="2252218"/>
              </a:xfrm>
              <a:prstGeom prst="rect">
                <a:avLst/>
              </a:prstGeom>
              <a:noFill/>
              <a:ln w="19046" cap="flat">
                <a:solidFill>
                  <a:srgbClr val="000000"/>
                </a:solidFill>
                <a:prstDash val="solid"/>
                <a:miter/>
              </a:ln>
            </p:spPr>
          </p:pic>
          <p:sp>
            <p:nvSpPr>
              <p:cNvPr id="12" name="Oval 23">
                <a:extLst>
                  <a:ext uri="{FF2B5EF4-FFF2-40B4-BE49-F238E27FC236}">
                    <a16:creationId xmlns:a16="http://schemas.microsoft.com/office/drawing/2014/main" id="{F362A2A3-39E4-CC1D-5D11-0F0F9D0529B1}"/>
                  </a:ext>
                </a:extLst>
              </p:cNvPr>
              <p:cNvSpPr/>
              <p:nvPr/>
            </p:nvSpPr>
            <p:spPr>
              <a:xfrm>
                <a:off x="7404442" y="3690856"/>
                <a:ext cx="2291899" cy="46839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38103" cap="flat">
                <a:solidFill>
                  <a:srgbClr val="4472C4"/>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FFFFFF"/>
                  </a:solidFill>
                  <a:uFillTx/>
                  <a:latin typeface="Calibri"/>
                </a:endParaRPr>
              </a:p>
            </p:txBody>
          </p:sp>
        </p:grpSp>
      </p:grpSp>
    </p:spTree>
    <p:extLst>
      <p:ext uri="{BB962C8B-B14F-4D97-AF65-F5344CB8AC3E}">
        <p14:creationId xmlns:p14="http://schemas.microsoft.com/office/powerpoint/2010/main" val="39713321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04C458-0F1F-A3A5-F294-A70593441DA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0BA3244-096E-3E52-E03B-5728B5C6CCAE}"/>
              </a:ext>
            </a:extLst>
          </p:cNvPr>
          <p:cNvSpPr>
            <a:spLocks noGrp="1"/>
          </p:cNvSpPr>
          <p:nvPr>
            <p:ph type="title"/>
          </p:nvPr>
        </p:nvSpPr>
        <p:spPr>
          <a:xfrm>
            <a:off x="2139697" y="218575"/>
            <a:ext cx="8924543" cy="504002"/>
          </a:xfrm>
        </p:spPr>
        <p:txBody>
          <a:bodyPr>
            <a:normAutofit fontScale="90000"/>
          </a:bodyPr>
          <a:lstStyle/>
          <a:p>
            <a:r>
              <a:rPr lang="en-US" dirty="0">
                <a:latin typeface="Helvetica"/>
                <a:cs typeface="Helvetica"/>
              </a:rPr>
              <a:t>PPAP – </a:t>
            </a:r>
            <a:r>
              <a:rPr lang="en-GB" sz="2800" b="1" dirty="0"/>
              <a:t>Appearance Approval Report (AAR) - Supplier</a:t>
            </a:r>
            <a:endParaRPr lang="en-GB" dirty="0"/>
          </a:p>
        </p:txBody>
      </p:sp>
      <p:sp>
        <p:nvSpPr>
          <p:cNvPr id="19" name="TextBox 10">
            <a:extLst>
              <a:ext uri="{FF2B5EF4-FFF2-40B4-BE49-F238E27FC236}">
                <a16:creationId xmlns:a16="http://schemas.microsoft.com/office/drawing/2014/main" id="{419A3855-2863-4D0A-6B4E-3D58F04BA047}"/>
              </a:ext>
            </a:extLst>
          </p:cNvPr>
          <p:cNvSpPr txBox="1"/>
          <p:nvPr/>
        </p:nvSpPr>
        <p:spPr>
          <a:xfrm>
            <a:off x="315645" y="1038646"/>
            <a:ext cx="7063563" cy="4739759"/>
          </a:xfrm>
          <a:prstGeom prst="rect">
            <a:avLst/>
          </a:prstGeom>
          <a:noFill/>
          <a:ln cap="flat">
            <a:noFill/>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en-GB" sz="1600" b="1" i="0" u="none" strike="noStrike" kern="1200" cap="none" spc="0" baseline="0" dirty="0">
                <a:solidFill>
                  <a:srgbClr val="000000"/>
                </a:solidFill>
                <a:uFillTx/>
                <a:latin typeface="Calibri"/>
              </a:rPr>
              <a:t>AAR </a:t>
            </a:r>
          </a:p>
          <a:p>
            <a:pPr>
              <a:defRPr sz="1800" b="0" i="0" u="none" strike="noStrike" kern="0" cap="none" spc="0" baseline="0">
                <a:solidFill>
                  <a:srgbClr val="000000"/>
                </a:solidFill>
                <a:uFillTx/>
              </a:defRPr>
            </a:pPr>
            <a:r>
              <a:rPr lang="en-GB" sz="1600" b="1" i="0" u="none" strike="noStrike" kern="1200" cap="none" spc="0" baseline="0" dirty="0">
                <a:solidFill>
                  <a:srgbClr val="000000"/>
                </a:solidFill>
                <a:uFillTx/>
                <a:latin typeface="Calibri"/>
              </a:rPr>
              <a:t>Step owner – Supplier, Domestic Quality</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600" dirty="0">
              <a:solidFill>
                <a:srgbClr val="000000"/>
              </a:solidFill>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dirty="0">
                <a:solidFill>
                  <a:srgbClr val="000000"/>
                </a:solidFill>
                <a:uFillTx/>
                <a:latin typeface="Calibri"/>
              </a:rPr>
              <a:t>Supplier:</a:t>
            </a:r>
          </a:p>
          <a:p>
            <a:pPr marL="342900" marR="0" lvl="0" indent="-342900" algn="l" defTabSz="914400" rtl="0" fontAlgn="auto" hangingPunct="1">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Calibri"/>
              </a:rPr>
              <a:t>The suppler shall complete the supplier’s section of the AAR (Appearance Approval Report) against the finish criteria captured on the launch document pre-PAR</a:t>
            </a:r>
          </a:p>
          <a:p>
            <a:pPr marL="342900" marR="0" lvl="0" indent="-342900" algn="l" defTabSz="914400" rtl="0" fontAlgn="auto" hangingPunct="1">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r>
              <a:rPr lang="en-GB" sz="1600" dirty="0">
                <a:solidFill>
                  <a:srgbClr val="000000"/>
                </a:solidFill>
                <a:latin typeface="Calibri"/>
              </a:rPr>
              <a:t>Samples submitted to be off</a:t>
            </a:r>
            <a:r>
              <a:rPr lang="en-GB" sz="1600" b="0" i="0" u="none" strike="noStrike" kern="1200" cap="none" spc="0" baseline="0" dirty="0">
                <a:solidFill>
                  <a:srgbClr val="000000"/>
                </a:solidFill>
                <a:uFillTx/>
                <a:latin typeface="Calibri"/>
              </a:rPr>
              <a:t> production intent tooling.  The samples should have the surface finish treatments i.e. colour, graining, plating, paint etc for evaluation.</a:t>
            </a:r>
          </a:p>
          <a:p>
            <a:pPr marL="342900" marR="0" lvl="0" indent="-342900" algn="l" defTabSz="914400" rtl="0" fontAlgn="auto" hangingPunct="1">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Calibri"/>
              </a:rPr>
              <a:t>Record results against the stated sample size taking care to identify the sample for cross check by Handicare. </a:t>
            </a:r>
          </a:p>
          <a:p>
            <a:pPr marL="342900" marR="0" lvl="0" indent="-342900" algn="l" defTabSz="914400" rtl="0" fontAlgn="auto" hangingPunct="1">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Calibri"/>
              </a:rPr>
              <a:t>In the case of moulded parts or castings x5off samples are required from each cavity i.e. x4off impression mould tool will be 4x5 = 20 samples for evaluation.</a:t>
            </a:r>
          </a:p>
          <a:p>
            <a:pPr marL="342900" marR="0" lvl="0" indent="-342900" algn="l" defTabSz="914400" rtl="0" fontAlgn="auto" hangingPunct="1">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Calibri"/>
              </a:rPr>
              <a:t>Supplier Sign &amp; date the report before submission for review.</a:t>
            </a:r>
          </a:p>
          <a:p>
            <a:pPr marL="342900" marR="0" lvl="0" indent="-342900" algn="l" defTabSz="914400" rtl="0" fontAlgn="auto" hangingPunct="1">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endParaRPr lang="en-GB" sz="1600" dirty="0">
              <a:solidFill>
                <a:srgbClr val="000000"/>
              </a:solidFill>
              <a:latin typeface="Calibri"/>
            </a:endParaRPr>
          </a:p>
          <a:p>
            <a:pPr marL="342900" marR="0" lvl="0" indent="-342900" algn="l" defTabSz="914400" rtl="0" fontAlgn="auto" hangingPunct="1">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endParaRPr lang="en-GB" sz="16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1" i="0" u="none" strike="noStrike" kern="1200" cap="none" spc="0" baseline="0" dirty="0">
                <a:solidFill>
                  <a:srgbClr val="C55A11"/>
                </a:solidFill>
                <a:uFillTx/>
                <a:latin typeface="Calibri"/>
              </a:rPr>
              <a:t>N.B. This activity takes place POST adding the texturing to the tooling where possible.</a:t>
            </a:r>
          </a:p>
          <a:p>
            <a:pPr marR="0" lvl="0" algn="l" defTabSz="9144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endParaRPr lang="en-GB" sz="1600" b="0" i="0" u="none" strike="noStrike" kern="1200" cap="none" spc="0" baseline="0" dirty="0">
              <a:solidFill>
                <a:srgbClr val="000000"/>
              </a:solidFill>
              <a:uFillTx/>
              <a:latin typeface="Calibri"/>
            </a:endParaRPr>
          </a:p>
        </p:txBody>
      </p:sp>
      <p:sp>
        <p:nvSpPr>
          <p:cNvPr id="16" name="Rectangle 7">
            <a:extLst>
              <a:ext uri="{FF2B5EF4-FFF2-40B4-BE49-F238E27FC236}">
                <a16:creationId xmlns:a16="http://schemas.microsoft.com/office/drawing/2014/main" id="{4A3D6CF1-EEC3-B52B-7070-6E112794B1BD}"/>
              </a:ext>
            </a:extLst>
          </p:cNvPr>
          <p:cNvSpPr/>
          <p:nvPr/>
        </p:nvSpPr>
        <p:spPr>
          <a:xfrm>
            <a:off x="315645" y="218575"/>
            <a:ext cx="1534491" cy="504002"/>
          </a:xfrm>
          <a:prstGeom prst="rect">
            <a:avLst/>
          </a:prstGeom>
          <a:solidFill>
            <a:schemeClr val="accent1">
              <a:lumMod val="20000"/>
              <a:lumOff val="80000"/>
            </a:schemeClr>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600" b="0" i="0" u="none" strike="noStrike" kern="1200" cap="none" spc="0" baseline="0" dirty="0">
                <a:solidFill>
                  <a:srgbClr val="000000"/>
                </a:solidFill>
                <a:uFillTx/>
                <a:latin typeface="Calibri"/>
              </a:rPr>
              <a:t>Step 8</a:t>
            </a:r>
            <a:r>
              <a:rPr lang="en-GB" sz="1800" b="0" i="0" u="none" strike="noStrike" kern="1200" cap="none" spc="0" baseline="0" dirty="0">
                <a:solidFill>
                  <a:srgbClr val="000000"/>
                </a:solidFill>
                <a:uFillTx/>
                <a:latin typeface="Calibri"/>
              </a:rPr>
              <a:t>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FFFFFF"/>
              </a:solidFill>
              <a:uFillTx/>
              <a:latin typeface="Calibri"/>
            </a:endParaRPr>
          </a:p>
        </p:txBody>
      </p:sp>
      <p:pic>
        <p:nvPicPr>
          <p:cNvPr id="4" name="Picture 3">
            <a:extLst>
              <a:ext uri="{FF2B5EF4-FFF2-40B4-BE49-F238E27FC236}">
                <a16:creationId xmlns:a16="http://schemas.microsoft.com/office/drawing/2014/main" id="{D9C73111-69AB-96EA-1023-573B0A63C2E6}"/>
              </a:ext>
            </a:extLst>
          </p:cNvPr>
          <p:cNvPicPr>
            <a:picLocks noChangeAspect="1"/>
          </p:cNvPicPr>
          <p:nvPr/>
        </p:nvPicPr>
        <p:blipFill>
          <a:blip r:embed="rId3"/>
          <a:stretch>
            <a:fillRect/>
          </a:stretch>
        </p:blipFill>
        <p:spPr>
          <a:xfrm>
            <a:off x="7470648" y="859214"/>
            <a:ext cx="4318428" cy="5283682"/>
          </a:xfrm>
          <a:prstGeom prst="rect">
            <a:avLst/>
          </a:prstGeom>
        </p:spPr>
      </p:pic>
    </p:spTree>
    <p:extLst>
      <p:ext uri="{BB962C8B-B14F-4D97-AF65-F5344CB8AC3E}">
        <p14:creationId xmlns:p14="http://schemas.microsoft.com/office/powerpoint/2010/main" val="12290374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BA4354-3014-DDC7-11F9-D9052E4EDC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1AC59ED-83CB-B5F3-64CD-73D5B89E8528}"/>
              </a:ext>
            </a:extLst>
          </p:cNvPr>
          <p:cNvSpPr>
            <a:spLocks noGrp="1"/>
          </p:cNvSpPr>
          <p:nvPr>
            <p:ph type="title"/>
          </p:nvPr>
        </p:nvSpPr>
        <p:spPr>
          <a:xfrm>
            <a:off x="2139697" y="218575"/>
            <a:ext cx="9500615" cy="504002"/>
          </a:xfrm>
        </p:spPr>
        <p:txBody>
          <a:bodyPr>
            <a:normAutofit fontScale="90000"/>
          </a:bodyPr>
          <a:lstStyle/>
          <a:p>
            <a:r>
              <a:rPr lang="en-US" dirty="0">
                <a:latin typeface="Helvetica"/>
                <a:cs typeface="Helvetica"/>
              </a:rPr>
              <a:t>PPAP – </a:t>
            </a:r>
            <a:r>
              <a:rPr lang="en-GB" sz="2800" b="1" dirty="0"/>
              <a:t>Appearance Approval Report (AAR) - Handicare</a:t>
            </a:r>
            <a:endParaRPr lang="en-GB" dirty="0"/>
          </a:p>
        </p:txBody>
      </p:sp>
      <p:sp>
        <p:nvSpPr>
          <p:cNvPr id="19" name="TextBox 10">
            <a:extLst>
              <a:ext uri="{FF2B5EF4-FFF2-40B4-BE49-F238E27FC236}">
                <a16:creationId xmlns:a16="http://schemas.microsoft.com/office/drawing/2014/main" id="{32ED6E5B-77BC-D405-8345-1755891E09FA}"/>
              </a:ext>
            </a:extLst>
          </p:cNvPr>
          <p:cNvSpPr txBox="1"/>
          <p:nvPr/>
        </p:nvSpPr>
        <p:spPr>
          <a:xfrm>
            <a:off x="315645" y="999829"/>
            <a:ext cx="6003093" cy="5170646"/>
          </a:xfrm>
          <a:prstGeom prst="rect">
            <a:avLst/>
          </a:prstGeom>
          <a:noFill/>
          <a:ln cap="flat">
            <a:noFill/>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en-GB" sz="1600" b="1" i="0" u="none" strike="noStrike" kern="1200" cap="none" spc="0" baseline="0" dirty="0">
                <a:solidFill>
                  <a:srgbClr val="000000"/>
                </a:solidFill>
                <a:uFillTx/>
                <a:latin typeface="Calibri"/>
              </a:rPr>
              <a:t>AAR </a:t>
            </a:r>
          </a:p>
          <a:p>
            <a:pPr>
              <a:defRPr sz="1800" b="0" i="0" u="none" strike="noStrike" kern="0" cap="none" spc="0" baseline="0">
                <a:solidFill>
                  <a:srgbClr val="000000"/>
                </a:solidFill>
                <a:uFillTx/>
              </a:defRPr>
            </a:pPr>
            <a:r>
              <a:rPr lang="en-GB" sz="1600" b="1" i="0" u="none" strike="noStrike" kern="1200" cap="none" spc="0" baseline="0" dirty="0">
                <a:solidFill>
                  <a:srgbClr val="000000"/>
                </a:solidFill>
                <a:uFillTx/>
                <a:latin typeface="Calibri"/>
              </a:rPr>
              <a:t>Step owner – Supplier, Domestic Quality</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600" b="1" i="0" u="none" strike="noStrike" kern="1200" cap="none" spc="0" baseline="0" dirty="0">
              <a:solidFill>
                <a:srgbClr val="000000"/>
              </a:solidFill>
              <a:uFillTx/>
              <a:latin typeface="Calibri"/>
            </a:endParaRPr>
          </a:p>
          <a:p>
            <a:pPr>
              <a:defRPr sz="1800" b="0" i="0" u="none" strike="noStrike" kern="0" cap="none" spc="0" baseline="0">
                <a:solidFill>
                  <a:srgbClr val="000000"/>
                </a:solidFill>
                <a:uFillTx/>
              </a:defRPr>
            </a:pPr>
            <a:r>
              <a:rPr lang="en-GB" sz="1600" b="1" i="0" u="none" strike="noStrike" kern="1200" cap="none" spc="0" baseline="0" dirty="0">
                <a:solidFill>
                  <a:srgbClr val="000000"/>
                </a:solidFill>
                <a:uFillTx/>
                <a:latin typeface="Calibri"/>
              </a:rPr>
              <a:t>Handicare:</a:t>
            </a:r>
          </a:p>
          <a:p>
            <a:pPr>
              <a:defRPr sz="1800" b="0" i="0" u="none" strike="noStrike" kern="0" cap="none" spc="0" baseline="0">
                <a:solidFill>
                  <a:srgbClr val="000000"/>
                </a:solidFill>
                <a:uFillTx/>
              </a:defRPr>
            </a:pPr>
            <a:endParaRPr lang="en-GB" sz="1000" b="0" i="0" u="none" strike="noStrike" kern="1200" cap="none" spc="0" baseline="0" dirty="0">
              <a:solidFill>
                <a:srgbClr val="000000"/>
              </a:solidFill>
              <a:uFillTx/>
              <a:latin typeface="Calibri"/>
            </a:endParaRPr>
          </a:p>
          <a:p>
            <a:pPr marL="342900" marR="0" lvl="0" indent="-342900" algn="l" defTabSz="9144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Calibri"/>
              </a:rPr>
              <a:t>The header information corresponds to the drawing</a:t>
            </a:r>
          </a:p>
          <a:p>
            <a:pPr marL="342900" marR="0" lvl="0" indent="-342900" algn="l" defTabSz="9144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Calibri"/>
              </a:rPr>
              <a:t>Confirm and agree the supplier results.  Refer to drawing specification, Gold samples, Colour swatches, Surface finish gauges where possible.</a:t>
            </a:r>
          </a:p>
          <a:p>
            <a:pPr marL="342900" marR="0" lvl="0" indent="-342900" algn="l" defTabSz="9144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Calibri"/>
              </a:rPr>
              <a:t>For mouldings check that there is a cavity number if declared</a:t>
            </a:r>
          </a:p>
          <a:p>
            <a:pPr marL="342900" marR="0" lvl="0" indent="-342900" algn="l" defTabSz="9144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Calibri"/>
              </a:rPr>
              <a:t>Check all samples submitted of each cavity</a:t>
            </a:r>
          </a:p>
          <a:p>
            <a:pPr marL="342900" marR="0" lvl="0" indent="-342900" algn="l" defTabSz="9144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Calibri"/>
              </a:rPr>
              <a:t>Record on the AAR document the Handicare results.  Capture any difference of evaluation on a feature and record the failed feature number in the corresponding sample.</a:t>
            </a:r>
          </a:p>
          <a:p>
            <a:pPr marL="342900" marR="0" lvl="0" indent="-342900" algn="l" defTabSz="914400" rtl="0" fontAlgn="auto" hangingPunct="1">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r>
              <a:rPr lang="en-GB" sz="1600" dirty="0">
                <a:solidFill>
                  <a:srgbClr val="000000"/>
                </a:solidFill>
                <a:latin typeface="Calibri"/>
              </a:rPr>
              <a:t>For a rejection, supply comments on why the sample was rejected as non-conforming and reference any gauges, colour swatches etc</a:t>
            </a:r>
            <a:r>
              <a:rPr lang="en-GB" sz="1600" b="0" i="0" u="none" strike="noStrike" kern="1200" cap="none" spc="0" baseline="0" dirty="0">
                <a:solidFill>
                  <a:srgbClr val="000000"/>
                </a:solidFill>
                <a:uFillTx/>
                <a:latin typeface="Calibri"/>
              </a:rPr>
              <a:t>.</a:t>
            </a:r>
          </a:p>
          <a:p>
            <a:pPr marL="342900" marR="0" lvl="0" indent="-342900" algn="l" defTabSz="914400" rtl="0" fontAlgn="auto" hangingPunct="1">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Calibri"/>
              </a:rPr>
              <a:t>If acceptable, complete the AAR report.  Add inspectors name and date</a:t>
            </a:r>
          </a:p>
          <a:p>
            <a:pPr marR="0" lvl="0" algn="l" defTabSz="9144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Calibri"/>
              </a:rPr>
              <a:t>  </a:t>
            </a:r>
          </a:p>
          <a:p>
            <a:pPr marR="0" lvl="0" algn="l" defTabSz="9144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endParaRPr lang="en-GB" sz="1600" b="0" i="0" u="none" strike="noStrike" kern="1200" cap="none" spc="0" baseline="0" dirty="0">
              <a:solidFill>
                <a:srgbClr val="000000"/>
              </a:solidFill>
              <a:uFillTx/>
              <a:latin typeface="Calibri"/>
            </a:endParaRPr>
          </a:p>
        </p:txBody>
      </p:sp>
      <p:sp>
        <p:nvSpPr>
          <p:cNvPr id="16" name="Rectangle 7">
            <a:extLst>
              <a:ext uri="{FF2B5EF4-FFF2-40B4-BE49-F238E27FC236}">
                <a16:creationId xmlns:a16="http://schemas.microsoft.com/office/drawing/2014/main" id="{52F087D1-611D-BB7D-C952-FE7CC48EA6F5}"/>
              </a:ext>
            </a:extLst>
          </p:cNvPr>
          <p:cNvSpPr/>
          <p:nvPr/>
        </p:nvSpPr>
        <p:spPr>
          <a:xfrm>
            <a:off x="315645" y="218575"/>
            <a:ext cx="1534491" cy="504002"/>
          </a:xfrm>
          <a:prstGeom prst="rect">
            <a:avLst/>
          </a:prstGeom>
          <a:solidFill>
            <a:schemeClr val="accent1">
              <a:lumMod val="20000"/>
              <a:lumOff val="80000"/>
            </a:schemeClr>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600" b="0" i="0" u="none" strike="noStrike" kern="1200" cap="none" spc="0" baseline="0" dirty="0">
                <a:solidFill>
                  <a:srgbClr val="000000"/>
                </a:solidFill>
                <a:uFillTx/>
                <a:latin typeface="Calibri"/>
              </a:rPr>
              <a:t>Step 8</a:t>
            </a:r>
            <a:r>
              <a:rPr lang="en-GB" sz="1800" b="0" i="0" u="none" strike="noStrike" kern="1200" cap="none" spc="0" baseline="0" dirty="0">
                <a:solidFill>
                  <a:srgbClr val="000000"/>
                </a:solidFill>
                <a:uFillTx/>
                <a:latin typeface="Calibri"/>
              </a:rPr>
              <a:t>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FFFFFF"/>
              </a:solidFill>
              <a:uFillTx/>
              <a:latin typeface="Calibri"/>
            </a:endParaRPr>
          </a:p>
        </p:txBody>
      </p:sp>
      <p:pic>
        <p:nvPicPr>
          <p:cNvPr id="7" name="Picture 6">
            <a:extLst>
              <a:ext uri="{FF2B5EF4-FFF2-40B4-BE49-F238E27FC236}">
                <a16:creationId xmlns:a16="http://schemas.microsoft.com/office/drawing/2014/main" id="{FE677210-99E3-300F-FA68-637F0EB57D6A}"/>
              </a:ext>
            </a:extLst>
          </p:cNvPr>
          <p:cNvPicPr>
            <a:picLocks noChangeAspect="1"/>
          </p:cNvPicPr>
          <p:nvPr/>
        </p:nvPicPr>
        <p:blipFill>
          <a:blip r:embed="rId3"/>
          <a:stretch>
            <a:fillRect/>
          </a:stretch>
        </p:blipFill>
        <p:spPr>
          <a:xfrm>
            <a:off x="6834554" y="1053270"/>
            <a:ext cx="4393402" cy="5209537"/>
          </a:xfrm>
          <a:prstGeom prst="rect">
            <a:avLst/>
          </a:prstGeom>
        </p:spPr>
      </p:pic>
    </p:spTree>
    <p:extLst>
      <p:ext uri="{BB962C8B-B14F-4D97-AF65-F5344CB8AC3E}">
        <p14:creationId xmlns:p14="http://schemas.microsoft.com/office/powerpoint/2010/main" val="2677995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DF058DC-36A1-3A3F-E446-06BEC88CD77E}"/>
              </a:ext>
            </a:extLst>
          </p:cNvPr>
          <p:cNvSpPr txBox="1"/>
          <p:nvPr/>
        </p:nvSpPr>
        <p:spPr>
          <a:xfrm>
            <a:off x="540217" y="614939"/>
            <a:ext cx="10753595" cy="5277022"/>
          </a:xfrm>
          <a:prstGeom prst="rect">
            <a:avLst/>
          </a:prstGeom>
          <a:noFill/>
        </p:spPr>
        <p:txBody>
          <a:bodyPr wrap="square">
            <a:spAutoFit/>
          </a:bodyPr>
          <a:lstStyle/>
          <a:p>
            <a:pPr lvl="0">
              <a:spcBef>
                <a:spcPts val="1200"/>
              </a:spcBef>
              <a:spcAft>
                <a:spcPts val="300"/>
              </a:spcAft>
              <a:tabLst>
                <a:tab pos="274320" algn="l"/>
                <a:tab pos="457200" algn="l"/>
              </a:tabLst>
            </a:pPr>
            <a:r>
              <a:rPr lang="en-GB" sz="2000" b="1" kern="1600" dirty="0">
                <a:effectLst/>
                <a:latin typeface="Arial" panose="020B0604020202020204" pitchFamily="34" charset="0"/>
                <a:ea typeface="Times New Roman" panose="02020603050405020304" pitchFamily="18" charset="0"/>
              </a:rPr>
              <a:t>PURPOSE</a:t>
            </a:r>
          </a:p>
          <a:p>
            <a:pPr lvl="0">
              <a:spcBef>
                <a:spcPts val="1200"/>
              </a:spcBef>
              <a:spcAft>
                <a:spcPts val="300"/>
              </a:spcAft>
              <a:tabLst>
                <a:tab pos="274320" algn="l"/>
                <a:tab pos="457200" algn="l"/>
              </a:tabLst>
            </a:pPr>
            <a:endParaRPr lang="en-GB" sz="2000" b="1" kern="1600" dirty="0">
              <a:effectLst/>
              <a:latin typeface="Arial" panose="020B0604020202020204" pitchFamily="34" charset="0"/>
              <a:ea typeface="Times New Roman" panose="02020603050405020304" pitchFamily="18" charset="0"/>
            </a:endParaRPr>
          </a:p>
          <a:p>
            <a:pPr marL="457200">
              <a:lnSpc>
                <a:spcPct val="107000"/>
              </a:lnSpc>
              <a:spcAft>
                <a:spcPts val="800"/>
              </a:spcAft>
              <a:buNone/>
            </a:pPr>
            <a:r>
              <a:rPr lang="en-GB" sz="2000" dirty="0">
                <a:effectLst/>
                <a:latin typeface="Arial" panose="020B0604020202020204" pitchFamily="34" charset="0"/>
                <a:ea typeface="Calibri" panose="020F0502020204030204" pitchFamily="34" charset="0"/>
                <a:cs typeface="Times New Roman" panose="02020603050405020304" pitchFamily="18" charset="0"/>
              </a:rPr>
              <a:t>The purpose of this document is to coach suppliers and internal associates within Handicare on the sequence of events</a:t>
            </a:r>
            <a:r>
              <a:rPr lang="en-GB" sz="2000" dirty="0">
                <a:latin typeface="Arial" panose="020B0604020202020204" pitchFamily="34" charset="0"/>
                <a:ea typeface="Calibri" panose="020F0502020204030204" pitchFamily="34" charset="0"/>
                <a:cs typeface="Times New Roman" panose="02020603050405020304" pitchFamily="18" charset="0"/>
              </a:rPr>
              <a:t> and the </a:t>
            </a:r>
            <a:r>
              <a:rPr lang="en-GB" sz="2000" dirty="0">
                <a:effectLst/>
                <a:latin typeface="Arial" panose="020B0604020202020204" pitchFamily="34" charset="0"/>
                <a:ea typeface="Calibri" panose="020F0502020204030204" pitchFamily="34" charset="0"/>
                <a:cs typeface="Times New Roman" panose="02020603050405020304" pitchFamily="18" charset="0"/>
              </a:rPr>
              <a:t>document / check requirements for our Production Part Approval </a:t>
            </a:r>
            <a:r>
              <a:rPr lang="en-GB" sz="2000" dirty="0">
                <a:latin typeface="Arial" panose="020B0604020202020204" pitchFamily="34" charset="0"/>
                <a:ea typeface="Calibri" panose="020F0502020204030204" pitchFamily="34" charset="0"/>
                <a:cs typeface="Times New Roman" panose="02020603050405020304" pitchFamily="18" charset="0"/>
              </a:rPr>
              <a:t>P</a:t>
            </a:r>
            <a:r>
              <a:rPr lang="en-GB" sz="2000" dirty="0">
                <a:effectLst/>
                <a:latin typeface="Arial" panose="020B0604020202020204" pitchFamily="34" charset="0"/>
                <a:ea typeface="Calibri" panose="020F0502020204030204" pitchFamily="34" charset="0"/>
                <a:cs typeface="Times New Roman" panose="02020603050405020304" pitchFamily="18" charset="0"/>
              </a:rPr>
              <a:t>rocess (PPAP). </a:t>
            </a:r>
          </a:p>
          <a:p>
            <a:pPr marL="457200">
              <a:lnSpc>
                <a:spcPct val="107000"/>
              </a:lnSpc>
              <a:spcAft>
                <a:spcPts val="800"/>
              </a:spcAft>
              <a:buNone/>
            </a:pP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n-GB" sz="2000" dirty="0">
                <a:effectLst/>
                <a:latin typeface="Arial" panose="020B0604020202020204" pitchFamily="34" charset="0"/>
                <a:ea typeface="Calibri" panose="020F0502020204030204" pitchFamily="34" charset="0"/>
                <a:cs typeface="Times New Roman" panose="02020603050405020304" pitchFamily="18" charset="0"/>
              </a:rPr>
              <a:t>This process is applied to all production parts intended for use within a finished device, that is manufactured and assembled in a Handicare facility. The process provides confidence in all supplied products, processes and sub-contracted processes by Handicare. </a:t>
            </a:r>
          </a:p>
          <a:p>
            <a:pPr marL="457200">
              <a:lnSpc>
                <a:spcPct val="107000"/>
              </a:lnSpc>
              <a:spcAft>
                <a:spcPts val="800"/>
              </a:spcAft>
            </a:pP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n-GB" sz="2000" dirty="0">
                <a:effectLst/>
                <a:latin typeface="Arial" panose="020B0604020202020204" pitchFamily="34" charset="0"/>
                <a:ea typeface="Calibri" panose="020F0502020204030204" pitchFamily="34" charset="0"/>
                <a:cs typeface="Times New Roman" panose="02020603050405020304" pitchFamily="18" charset="0"/>
              </a:rPr>
              <a:t>The PPAP package is a formal evidence-based process.  Its output is a set of documents providing compliance to specification, performance, and delivery culminating with a formal sign-off approval from </a:t>
            </a:r>
            <a:r>
              <a:rPr lang="en-GB" sz="2000" dirty="0">
                <a:latin typeface="Arial" panose="020B0604020202020204" pitchFamily="34" charset="0"/>
                <a:ea typeface="Calibri" panose="020F0502020204030204" pitchFamily="34" charset="0"/>
                <a:cs typeface="Times New Roman" panose="02020603050405020304" pitchFamily="18" charset="0"/>
              </a:rPr>
              <a:t>Handicare.</a:t>
            </a:r>
          </a:p>
        </p:txBody>
      </p:sp>
    </p:spTree>
    <p:extLst>
      <p:ext uri="{BB962C8B-B14F-4D97-AF65-F5344CB8AC3E}">
        <p14:creationId xmlns:p14="http://schemas.microsoft.com/office/powerpoint/2010/main" val="31444910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D196D-1686-7D7C-DA81-1634856D7A3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B352AB2-635B-D390-6789-162971B702B9}"/>
              </a:ext>
            </a:extLst>
          </p:cNvPr>
          <p:cNvSpPr>
            <a:spLocks noGrp="1"/>
          </p:cNvSpPr>
          <p:nvPr>
            <p:ph type="title"/>
          </p:nvPr>
        </p:nvSpPr>
        <p:spPr>
          <a:xfrm>
            <a:off x="2139697" y="218575"/>
            <a:ext cx="8119871" cy="504002"/>
          </a:xfrm>
        </p:spPr>
        <p:txBody>
          <a:bodyPr/>
          <a:lstStyle/>
          <a:p>
            <a:r>
              <a:rPr lang="en-US" dirty="0">
                <a:latin typeface="Helvetica"/>
                <a:cs typeface="Helvetica"/>
              </a:rPr>
              <a:t>PPAP – </a:t>
            </a:r>
            <a:r>
              <a:rPr lang="en-GB" sz="2800" b="1" dirty="0"/>
              <a:t>Material Certification</a:t>
            </a:r>
            <a:endParaRPr lang="en-GB" dirty="0"/>
          </a:p>
        </p:txBody>
      </p:sp>
      <p:sp>
        <p:nvSpPr>
          <p:cNvPr id="19" name="TextBox 10">
            <a:extLst>
              <a:ext uri="{FF2B5EF4-FFF2-40B4-BE49-F238E27FC236}">
                <a16:creationId xmlns:a16="http://schemas.microsoft.com/office/drawing/2014/main" id="{7A006CC6-D017-FB01-D9DE-72F1B1883E6A}"/>
              </a:ext>
            </a:extLst>
          </p:cNvPr>
          <p:cNvSpPr txBox="1"/>
          <p:nvPr/>
        </p:nvSpPr>
        <p:spPr>
          <a:xfrm>
            <a:off x="315645" y="749107"/>
            <a:ext cx="6176595" cy="5478423"/>
          </a:xfrm>
          <a:prstGeom prst="rect">
            <a:avLst/>
          </a:prstGeom>
          <a:noFill/>
          <a:ln cap="flat">
            <a:noFill/>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en-GB" sz="1600" b="1" i="0" u="none" strike="noStrike" kern="1200" cap="none" spc="0" baseline="0" dirty="0">
                <a:solidFill>
                  <a:srgbClr val="000000"/>
                </a:solidFill>
                <a:uFillTx/>
                <a:latin typeface="Calibri"/>
              </a:rPr>
              <a:t>Material Certification </a:t>
            </a:r>
            <a:r>
              <a:rPr lang="en-GB" sz="1600" b="1" dirty="0">
                <a:solidFill>
                  <a:srgbClr val="000000"/>
                </a:solidFill>
                <a:latin typeface="Calibri"/>
              </a:rPr>
              <a:t>D0</a:t>
            </a:r>
            <a:r>
              <a:rPr lang="en-GB" sz="1600" b="1" i="0" u="none" strike="noStrike" kern="1200" cap="none" spc="0" baseline="0" dirty="0">
                <a:uFillTx/>
                <a:latin typeface="Calibri"/>
              </a:rPr>
              <a:t>OMESTIC QUALITY and R&amp;D</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dirty="0">
                <a:solidFill>
                  <a:srgbClr val="000000"/>
                </a:solidFill>
                <a:uFillTx/>
                <a:latin typeface="Calibri"/>
              </a:rPr>
              <a:t>Step owner – Supplier, R&amp;D</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700" dirty="0">
              <a:solidFill>
                <a:srgbClr val="000000"/>
              </a:solidFill>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dirty="0">
                <a:solidFill>
                  <a:srgbClr val="000000"/>
                </a:solidFill>
                <a:uFillTx/>
                <a:latin typeface="Calibri"/>
              </a:rPr>
              <a:t>Supplier:</a:t>
            </a:r>
          </a:p>
          <a:p>
            <a:pPr marL="342900" marR="0" lvl="0" indent="-342900" algn="l" defTabSz="914400" rtl="0" fontAlgn="auto" hangingPunct="1">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Calibri"/>
              </a:rPr>
              <a:t>The  supplier shall provide documentation that confirms the product materials when chemical, physical or metallurgical requirements are specified</a:t>
            </a:r>
          </a:p>
          <a:p>
            <a:pPr marL="342900" marR="0" lvl="0" indent="-342900" algn="l" defTabSz="914400" rtl="0" fontAlgn="auto" hangingPunct="1">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r>
              <a:rPr lang="en-GB" sz="1600" dirty="0">
                <a:solidFill>
                  <a:srgbClr val="000000"/>
                </a:solidFill>
                <a:latin typeface="Calibri"/>
              </a:rPr>
              <a:t>Enter the date certificate was submitted to Handicare, into header.</a:t>
            </a:r>
            <a:endParaRPr lang="en-GB" sz="16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Calibri"/>
              </a:rPr>
              <a:t>2.     Material certification considered for Inclusion are:</a:t>
            </a:r>
          </a:p>
          <a:p>
            <a:pPr marL="800100" marR="0" lvl="1"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Calibri"/>
              </a:rPr>
              <a:t>Raw material. (Mandatory)</a:t>
            </a:r>
          </a:p>
          <a:p>
            <a:pPr marL="800100" marR="0" lvl="1"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Calibri"/>
              </a:rPr>
              <a:t>Plating/Coating (Mandatory)</a:t>
            </a:r>
          </a:p>
          <a:p>
            <a:pPr marL="800100" marR="0" lvl="1"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Calibri"/>
              </a:rPr>
              <a:t>Heat treatment parts have test piece results (Mandatory) </a:t>
            </a:r>
          </a:p>
          <a:p>
            <a:pPr marL="800100" marR="0" lvl="1"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Calibri"/>
              </a:rPr>
              <a:t>Plating/Coating endurance testing (If required)</a:t>
            </a:r>
          </a:p>
          <a:p>
            <a:pPr marL="800100" marR="0" lvl="1"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700" b="0" i="0" u="none" strike="noStrike" kern="1200" cap="none" spc="0" baseline="0" dirty="0">
              <a:solidFill>
                <a:srgbClr val="000000"/>
              </a:solidFill>
              <a:uFillTx/>
              <a:latin typeface="Calibri"/>
            </a:endParaRPr>
          </a:p>
          <a:p>
            <a:pPr>
              <a:buSzPct val="100000"/>
              <a:defRPr sz="1800" b="0" i="0" u="none" strike="noStrike" kern="0" cap="none" spc="0" baseline="0">
                <a:solidFill>
                  <a:srgbClr val="000000"/>
                </a:solidFill>
                <a:uFillTx/>
              </a:defRPr>
            </a:pPr>
            <a:r>
              <a:rPr lang="en-GB" sz="1600" b="1" i="0" u="none" strike="noStrike" kern="1200" cap="none" spc="0" baseline="0" dirty="0">
                <a:solidFill>
                  <a:srgbClr val="000000"/>
                </a:solidFill>
                <a:uFillTx/>
                <a:latin typeface="Calibri"/>
              </a:rPr>
              <a:t>Handicare Check:</a:t>
            </a:r>
          </a:p>
          <a:p>
            <a:pPr marL="342900" marR="0" lvl="0" indent="-342900" algn="l" defTabSz="9144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Calibri"/>
              </a:rPr>
              <a:t>The header information corresponds to the drawing</a:t>
            </a:r>
          </a:p>
          <a:p>
            <a:pPr marL="342900" marR="0" lvl="0" indent="-342900" algn="l" defTabSz="9144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Calibri"/>
              </a:rPr>
              <a:t>For Raw Material, Plating and Heat treatment…</a:t>
            </a:r>
          </a:p>
          <a:p>
            <a:pPr marL="800100" marR="0" lvl="1"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Calibri"/>
              </a:rPr>
              <a:t>Traceable back to the submitted samples.</a:t>
            </a:r>
          </a:p>
          <a:p>
            <a:pPr marL="800100" marR="0" lvl="1"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Calibri"/>
              </a:rPr>
              <a:t>Certification results and test requirement comply to Drawing specification</a:t>
            </a:r>
          </a:p>
          <a:p>
            <a:pPr marL="342900" marR="0" lvl="0" indent="-342900" algn="l" defTabSz="9144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Calibri"/>
              </a:rPr>
              <a:t>Laboratory or Test service providers to be linked to national standard organis</a:t>
            </a:r>
            <a:r>
              <a:rPr lang="en-GB" sz="1600" dirty="0">
                <a:solidFill>
                  <a:srgbClr val="000000"/>
                </a:solidFill>
                <a:latin typeface="Calibri"/>
              </a:rPr>
              <a:t>ations.</a:t>
            </a:r>
          </a:p>
          <a:p>
            <a:pPr marL="342900" marR="0" lvl="0" indent="-342900" algn="l" defTabSz="9144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en-GB" sz="1600" dirty="0">
                <a:solidFill>
                  <a:srgbClr val="000000"/>
                </a:solidFill>
                <a:latin typeface="Calibri"/>
              </a:rPr>
              <a:t>Sign to confirm certificates have been accepted in bottom section.</a:t>
            </a:r>
            <a:endParaRPr lang="en-GB" sz="1600" b="0" i="0" u="none" strike="noStrike" kern="1200" cap="none" spc="0" baseline="0" dirty="0">
              <a:solidFill>
                <a:srgbClr val="000000"/>
              </a:solidFill>
              <a:uFillTx/>
              <a:latin typeface="Calibri"/>
            </a:endParaRPr>
          </a:p>
        </p:txBody>
      </p:sp>
      <p:sp>
        <p:nvSpPr>
          <p:cNvPr id="16" name="Rectangle 7">
            <a:extLst>
              <a:ext uri="{FF2B5EF4-FFF2-40B4-BE49-F238E27FC236}">
                <a16:creationId xmlns:a16="http://schemas.microsoft.com/office/drawing/2014/main" id="{0D15767B-D2F5-3BFE-6996-E4A91D1E0991}"/>
              </a:ext>
            </a:extLst>
          </p:cNvPr>
          <p:cNvSpPr/>
          <p:nvPr/>
        </p:nvSpPr>
        <p:spPr>
          <a:xfrm>
            <a:off x="315645" y="218575"/>
            <a:ext cx="1534491" cy="504002"/>
          </a:xfrm>
          <a:prstGeom prst="rect">
            <a:avLst/>
          </a:prstGeom>
          <a:solidFill>
            <a:schemeClr val="accent1">
              <a:lumMod val="20000"/>
              <a:lumOff val="80000"/>
            </a:schemeClr>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600" b="0" i="0" u="none" strike="noStrike" kern="1200" cap="none" spc="0" baseline="0" dirty="0">
                <a:solidFill>
                  <a:srgbClr val="000000"/>
                </a:solidFill>
                <a:uFillTx/>
                <a:latin typeface="Calibri"/>
              </a:rPr>
              <a:t>Step 9</a:t>
            </a:r>
            <a:r>
              <a:rPr lang="en-GB" sz="1800" b="0" i="0" u="none" strike="noStrike" kern="1200" cap="none" spc="0" baseline="0" dirty="0">
                <a:solidFill>
                  <a:srgbClr val="000000"/>
                </a:solidFill>
                <a:uFillTx/>
                <a:latin typeface="Calibri"/>
              </a:rPr>
              <a:t>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FFFFFF"/>
              </a:solidFill>
              <a:uFillTx/>
              <a:latin typeface="Calibri"/>
            </a:endParaRPr>
          </a:p>
        </p:txBody>
      </p:sp>
      <p:pic>
        <p:nvPicPr>
          <p:cNvPr id="4" name="Picture 7">
            <a:extLst>
              <a:ext uri="{FF2B5EF4-FFF2-40B4-BE49-F238E27FC236}">
                <a16:creationId xmlns:a16="http://schemas.microsoft.com/office/drawing/2014/main" id="{8D67123B-0DF9-C9E5-6529-0DCF66B8D3FD}"/>
              </a:ext>
            </a:extLst>
          </p:cNvPr>
          <p:cNvPicPr>
            <a:picLocks noChangeAspect="1"/>
          </p:cNvPicPr>
          <p:nvPr/>
        </p:nvPicPr>
        <p:blipFill>
          <a:blip r:embed="rId3"/>
          <a:stretch>
            <a:fillRect/>
          </a:stretch>
        </p:blipFill>
        <p:spPr>
          <a:xfrm>
            <a:off x="6620257" y="3347471"/>
            <a:ext cx="4287416" cy="2972392"/>
          </a:xfrm>
          <a:prstGeom prst="rect">
            <a:avLst/>
          </a:prstGeom>
          <a:noFill/>
          <a:ln w="12701" cap="flat">
            <a:solidFill>
              <a:srgbClr val="000000"/>
            </a:solidFill>
            <a:prstDash val="solid"/>
            <a:miter/>
          </a:ln>
        </p:spPr>
      </p:pic>
      <p:pic>
        <p:nvPicPr>
          <p:cNvPr id="8" name="Picture 7">
            <a:extLst>
              <a:ext uri="{FF2B5EF4-FFF2-40B4-BE49-F238E27FC236}">
                <a16:creationId xmlns:a16="http://schemas.microsoft.com/office/drawing/2014/main" id="{7C02975D-F93A-D6E7-B1E9-07C4F7C7FD35}"/>
              </a:ext>
            </a:extLst>
          </p:cNvPr>
          <p:cNvPicPr>
            <a:picLocks noChangeAspect="1"/>
          </p:cNvPicPr>
          <p:nvPr/>
        </p:nvPicPr>
        <p:blipFill>
          <a:blip r:embed="rId4"/>
          <a:stretch>
            <a:fillRect/>
          </a:stretch>
        </p:blipFill>
        <p:spPr>
          <a:xfrm>
            <a:off x="8019288" y="292792"/>
            <a:ext cx="3526323" cy="5270360"/>
          </a:xfrm>
          <a:prstGeom prst="rect">
            <a:avLst/>
          </a:prstGeom>
        </p:spPr>
      </p:pic>
      <p:sp>
        <p:nvSpPr>
          <p:cNvPr id="2" name="Oval 1">
            <a:extLst>
              <a:ext uri="{FF2B5EF4-FFF2-40B4-BE49-F238E27FC236}">
                <a16:creationId xmlns:a16="http://schemas.microsoft.com/office/drawing/2014/main" id="{07BF61C3-00AD-7D04-93EC-7FE95B28CB6C}"/>
              </a:ext>
            </a:extLst>
          </p:cNvPr>
          <p:cNvSpPr/>
          <p:nvPr/>
        </p:nvSpPr>
        <p:spPr>
          <a:xfrm>
            <a:off x="9940788" y="1074642"/>
            <a:ext cx="1604823" cy="285834"/>
          </a:xfrm>
          <a:prstGeom prst="ellipse">
            <a:avLst/>
          </a:prstGeom>
          <a:noFill/>
          <a:ln w="381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Oval 4">
            <a:extLst>
              <a:ext uri="{FF2B5EF4-FFF2-40B4-BE49-F238E27FC236}">
                <a16:creationId xmlns:a16="http://schemas.microsoft.com/office/drawing/2014/main" id="{0ADA6819-99DF-3F4F-24D5-EA06A973E5AC}"/>
              </a:ext>
            </a:extLst>
          </p:cNvPr>
          <p:cNvSpPr/>
          <p:nvPr/>
        </p:nvSpPr>
        <p:spPr>
          <a:xfrm>
            <a:off x="7891271" y="4901184"/>
            <a:ext cx="3867913" cy="882174"/>
          </a:xfrm>
          <a:prstGeom prst="ellipse">
            <a:avLst/>
          </a:prstGeom>
          <a:noFill/>
          <a:ln w="381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0655361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CB3539-84BA-6FFC-438B-DBAA9613CDC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CCD6375-07CE-9DE3-CC66-FB5DDACEF6DE}"/>
              </a:ext>
            </a:extLst>
          </p:cNvPr>
          <p:cNvSpPr>
            <a:spLocks noGrp="1"/>
          </p:cNvSpPr>
          <p:nvPr>
            <p:ph type="title"/>
          </p:nvPr>
        </p:nvSpPr>
        <p:spPr>
          <a:xfrm>
            <a:off x="2139697" y="218575"/>
            <a:ext cx="8119871" cy="504002"/>
          </a:xfrm>
        </p:spPr>
        <p:txBody>
          <a:bodyPr/>
          <a:lstStyle/>
          <a:p>
            <a:r>
              <a:rPr lang="en-US" dirty="0">
                <a:latin typeface="Helvetica"/>
                <a:cs typeface="Helvetica"/>
              </a:rPr>
              <a:t>PPAP – </a:t>
            </a:r>
            <a:r>
              <a:rPr lang="en-GB" sz="2800" b="1" dirty="0"/>
              <a:t>Packaging Approval </a:t>
            </a:r>
            <a:endParaRPr lang="en-GB" dirty="0"/>
          </a:p>
        </p:txBody>
      </p:sp>
      <p:sp>
        <p:nvSpPr>
          <p:cNvPr id="19" name="TextBox 10">
            <a:extLst>
              <a:ext uri="{FF2B5EF4-FFF2-40B4-BE49-F238E27FC236}">
                <a16:creationId xmlns:a16="http://schemas.microsoft.com/office/drawing/2014/main" id="{C53BAA90-D326-1B67-F794-011213B54D30}"/>
              </a:ext>
            </a:extLst>
          </p:cNvPr>
          <p:cNvSpPr txBox="1"/>
          <p:nvPr/>
        </p:nvSpPr>
        <p:spPr>
          <a:xfrm>
            <a:off x="315644" y="873886"/>
            <a:ext cx="7502475" cy="532132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dirty="0">
                <a:solidFill>
                  <a:srgbClr val="000000"/>
                </a:solidFill>
                <a:uFillTx/>
                <a:latin typeface="Calibri"/>
              </a:rPr>
              <a:t>Packaging Approval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dirty="0">
                <a:solidFill>
                  <a:srgbClr val="000000"/>
                </a:solidFill>
                <a:uFillTx/>
                <a:latin typeface="Calibri"/>
              </a:rPr>
              <a:t>Step owner – Supplier, Supply Chain, Domestic Quality &amp; Manufacturing</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500" b="1"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dirty="0">
                <a:solidFill>
                  <a:srgbClr val="000000"/>
                </a:solidFill>
                <a:uFillTx/>
                <a:latin typeface="Calibri"/>
              </a:rPr>
              <a:t>Supplier:</a:t>
            </a:r>
          </a:p>
          <a:p>
            <a:pPr marL="342900" indent="-342900">
              <a:buSzPct val="100000"/>
              <a:buFontTx/>
              <a:buAutoNum type="arabicPeriod"/>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Calibri"/>
              </a:rPr>
              <a:t>The suppler in conjunction with Handicare Supply Chain and Manufacturing team shall develop and agree the delivered part packaging approval.</a:t>
            </a:r>
          </a:p>
          <a:p>
            <a:pPr marL="342900" marR="0" lvl="0" indent="-342900" algn="l" defTabSz="914400" rtl="0" fontAlgn="auto" hangingPunct="1">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Calibri"/>
              </a:rPr>
              <a:t>Elements to be considered:</a:t>
            </a:r>
          </a:p>
          <a:p>
            <a:pPr marL="800100" marR="0" lvl="1"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Calibri"/>
              </a:rPr>
              <a:t>Packaging type (Expendable or Returnable, Kanban)</a:t>
            </a:r>
          </a:p>
          <a:p>
            <a:pPr marL="800100" marR="0" lvl="1"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Calibri"/>
              </a:rPr>
              <a:t>Individual Part – Weight, Label, Shelf life? Anti-corrosion materials</a:t>
            </a:r>
          </a:p>
          <a:p>
            <a:pPr marL="342900" marR="0" lvl="0" indent="-342900" algn="l" defTabSz="9144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Calibri"/>
              </a:rPr>
              <a:t>Primary packaging information:</a:t>
            </a:r>
          </a:p>
          <a:p>
            <a:pPr marL="800100" lvl="1" indent="-342900">
              <a:buSzPct val="100000"/>
              <a:buFont typeface="Arial" panose="020B0604020202020204" pitchFamily="34" charset="0"/>
              <a:buChar char="•"/>
              <a:defRPr sz="1800" b="0" i="0" u="none" strike="noStrike" kern="0" cap="none" spc="0" baseline="0">
                <a:solidFill>
                  <a:srgbClr val="000000"/>
                </a:solidFill>
                <a:uFillTx/>
              </a:defRPr>
            </a:pPr>
            <a:r>
              <a:rPr lang="en-GB" sz="1600" dirty="0">
                <a:solidFill>
                  <a:srgbClr val="000000"/>
                </a:solidFill>
                <a:latin typeface="Calibri"/>
              </a:rPr>
              <a:t>Parts quantity &amp; Packaging case dimensions per case (Layers &amp; per layer)</a:t>
            </a:r>
          </a:p>
          <a:p>
            <a:pPr marL="800100" lvl="1" indent="-342900">
              <a:buSzPct val="100000"/>
              <a:buFont typeface="Arial" panose="020B0604020202020204" pitchFamily="34" charset="0"/>
              <a:buChar char="•"/>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Calibri"/>
              </a:rPr>
              <a:t>Packed laden weight and</a:t>
            </a:r>
            <a:r>
              <a:rPr lang="en-GB" sz="1600" dirty="0">
                <a:solidFill>
                  <a:srgbClr val="000000"/>
                </a:solidFill>
                <a:latin typeface="Calibri"/>
              </a:rPr>
              <a:t> materials</a:t>
            </a:r>
            <a:endParaRPr lang="en-GB" sz="1600" b="0" i="0" u="none" strike="noStrike" kern="1200" cap="none" spc="0" baseline="0" dirty="0">
              <a:solidFill>
                <a:srgbClr val="000000"/>
              </a:solidFill>
              <a:uFillTx/>
              <a:latin typeface="Calibri"/>
            </a:endParaRPr>
          </a:p>
          <a:p>
            <a:pPr marL="800100" lvl="1" indent="-342900">
              <a:buSzPct val="100000"/>
              <a:buFont typeface="Arial" panose="020B0604020202020204" pitchFamily="34" charset="0"/>
              <a:buChar char="•"/>
              <a:defRPr sz="1800" b="0" i="0" u="none" strike="noStrike" kern="0" cap="none" spc="0" baseline="0">
                <a:solidFill>
                  <a:srgbClr val="000000"/>
                </a:solidFill>
                <a:uFillTx/>
              </a:defRPr>
            </a:pPr>
            <a:r>
              <a:rPr lang="en-GB" sz="1600" dirty="0">
                <a:solidFill>
                  <a:srgbClr val="000000"/>
                </a:solidFill>
                <a:latin typeface="Calibri"/>
              </a:rPr>
              <a:t>Quantity of stillages/boxes required in the system</a:t>
            </a:r>
          </a:p>
          <a:p>
            <a:pPr marL="342900" indent="-342900">
              <a:buSzPct val="100000"/>
              <a:buFont typeface="+mj-lt"/>
              <a:buAutoNum type="arabicPeriod"/>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Calibri"/>
              </a:rPr>
              <a:t>Packaging &amp; Shipment Information (Environmental, Health &amp; Safety)</a:t>
            </a:r>
          </a:p>
          <a:p>
            <a:pPr marL="800100" lvl="1" indent="-342900">
              <a:buSzPct val="100000"/>
              <a:buFont typeface="Arial" panose="020B0604020202020204" pitchFamily="34" charset="0"/>
              <a:buChar char="•"/>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Calibri"/>
              </a:rPr>
              <a:t>Dunnage materials (Card/Polyurethane/Bubble-Shrink  Wrap etc.)</a:t>
            </a:r>
          </a:p>
          <a:p>
            <a:pPr marL="800100" lvl="1" indent="-342900">
              <a:buSzPct val="100000"/>
              <a:buFont typeface="Arial" panose="020B0604020202020204" pitchFamily="34" charset="0"/>
              <a:buChar char="•"/>
              <a:defRPr sz="1800" b="0" i="0" u="none" strike="noStrike" kern="0" cap="none" spc="0" baseline="0">
                <a:solidFill>
                  <a:srgbClr val="000000"/>
                </a:solidFill>
                <a:uFillTx/>
              </a:defRPr>
            </a:pPr>
            <a:r>
              <a:rPr lang="en-GB" sz="1600" dirty="0">
                <a:solidFill>
                  <a:srgbClr val="000000"/>
                </a:solidFill>
                <a:latin typeface="Calibri"/>
              </a:rPr>
              <a:t>Container type Wood, Cardboard, Metal </a:t>
            </a:r>
          </a:p>
          <a:p>
            <a:pPr marL="800100" lvl="1" indent="-342900">
              <a:buSzPct val="100000"/>
              <a:buFont typeface="Arial" panose="020B0604020202020204" pitchFamily="34" charset="0"/>
              <a:buChar char="•"/>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Calibri"/>
              </a:rPr>
              <a:t>Full pallet weight, Quantity per pallets/containers</a:t>
            </a:r>
          </a:p>
          <a:p>
            <a:pPr marL="800100" lvl="1" indent="-342900">
              <a:buSzPct val="100000"/>
              <a:buFont typeface="Arial" panose="020B0604020202020204" pitchFamily="34" charset="0"/>
              <a:buChar char="•"/>
              <a:defRPr sz="1800" b="0" i="0" u="none" strike="noStrike" kern="0" cap="none" spc="0" baseline="0">
                <a:solidFill>
                  <a:srgbClr val="000000"/>
                </a:solidFill>
                <a:uFillTx/>
              </a:defRPr>
            </a:pPr>
            <a:r>
              <a:rPr lang="en-GB" sz="1600" dirty="0">
                <a:solidFill>
                  <a:srgbClr val="000000"/>
                </a:solidFill>
                <a:latin typeface="Calibri"/>
              </a:rPr>
              <a:t>Stackable,  Weight and height</a:t>
            </a:r>
          </a:p>
          <a:p>
            <a:pPr lvl="1">
              <a:buSzPct val="100000"/>
              <a:defRPr sz="1800" b="0" i="0" u="none" strike="noStrike" kern="0" cap="none" spc="0" baseline="0">
                <a:solidFill>
                  <a:srgbClr val="000000"/>
                </a:solidFill>
                <a:uFillTx/>
              </a:defRPr>
            </a:pPr>
            <a:endParaRPr lang="en-GB" sz="1000" dirty="0">
              <a:solidFill>
                <a:srgbClr val="000000"/>
              </a:solidFill>
              <a:latin typeface="Calibri"/>
            </a:endParaRPr>
          </a:p>
          <a:p>
            <a:pPr>
              <a:buSzPct val="100000"/>
              <a:defRPr sz="1800" b="0" i="0" u="none" strike="noStrike" kern="0" cap="none" spc="0" baseline="0">
                <a:solidFill>
                  <a:srgbClr val="000000"/>
                </a:solidFill>
                <a:uFillTx/>
              </a:defRPr>
            </a:pPr>
            <a:r>
              <a:rPr lang="en-GB" sz="1600" b="1" i="0" u="none" strike="noStrike" kern="1200" cap="none" spc="0" baseline="0" dirty="0">
                <a:solidFill>
                  <a:srgbClr val="000000"/>
                </a:solidFill>
                <a:uFillTx/>
                <a:latin typeface="Calibri"/>
              </a:rPr>
              <a:t>Handicare </a:t>
            </a:r>
            <a:r>
              <a:rPr lang="en-GB" sz="1600" b="1" i="0" u="none" strike="noStrike" kern="1200" cap="none" spc="0" baseline="0" dirty="0">
                <a:uFillTx/>
                <a:latin typeface="Calibri"/>
              </a:rPr>
              <a:t>Check:</a:t>
            </a:r>
          </a:p>
          <a:p>
            <a:pPr marL="742950" lvl="1" indent="-285750">
              <a:buSzPct val="100000"/>
              <a:buFont typeface="Arial" panose="020B0604020202020204" pitchFamily="34" charset="0"/>
              <a:buChar char="•"/>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Calibri"/>
              </a:rPr>
              <a:t>The required data and images have been submitted</a:t>
            </a:r>
          </a:p>
          <a:p>
            <a:pPr marL="742950" lvl="1" indent="-285750">
              <a:buSzPct val="100000"/>
              <a:buFont typeface="Arial" panose="020B0604020202020204" pitchFamily="34" charset="0"/>
              <a:buChar char="•"/>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Calibri"/>
              </a:rPr>
              <a:t>Supplier representative has signed and dated document</a:t>
            </a:r>
          </a:p>
        </p:txBody>
      </p:sp>
      <p:sp>
        <p:nvSpPr>
          <p:cNvPr id="16" name="Rectangle 7">
            <a:extLst>
              <a:ext uri="{FF2B5EF4-FFF2-40B4-BE49-F238E27FC236}">
                <a16:creationId xmlns:a16="http://schemas.microsoft.com/office/drawing/2014/main" id="{F338FCD4-18EF-92EC-D03A-995493863483}"/>
              </a:ext>
            </a:extLst>
          </p:cNvPr>
          <p:cNvSpPr/>
          <p:nvPr/>
        </p:nvSpPr>
        <p:spPr>
          <a:xfrm>
            <a:off x="315645" y="218575"/>
            <a:ext cx="1534491" cy="504002"/>
          </a:xfrm>
          <a:prstGeom prst="rect">
            <a:avLst/>
          </a:prstGeom>
          <a:solidFill>
            <a:schemeClr val="accent1">
              <a:lumMod val="20000"/>
              <a:lumOff val="80000"/>
            </a:schemeClr>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600" b="0" i="0" u="none" strike="noStrike" kern="1200" cap="none" spc="0" baseline="0" dirty="0">
                <a:solidFill>
                  <a:srgbClr val="000000"/>
                </a:solidFill>
                <a:uFillTx/>
                <a:latin typeface="Calibri"/>
              </a:rPr>
              <a:t>Step10</a:t>
            </a:r>
            <a:r>
              <a:rPr lang="en-GB" sz="1800" b="0" i="0" u="none" strike="noStrike" kern="1200" cap="none" spc="0" baseline="0" dirty="0">
                <a:solidFill>
                  <a:srgbClr val="000000"/>
                </a:solidFill>
                <a:uFillTx/>
                <a:latin typeface="Calibri"/>
              </a:rPr>
              <a:t>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FFFFFF"/>
              </a:solidFill>
              <a:uFillTx/>
              <a:latin typeface="Calibri"/>
            </a:endParaRPr>
          </a:p>
        </p:txBody>
      </p:sp>
      <p:pic>
        <p:nvPicPr>
          <p:cNvPr id="5" name="Picture 4">
            <a:extLst>
              <a:ext uri="{FF2B5EF4-FFF2-40B4-BE49-F238E27FC236}">
                <a16:creationId xmlns:a16="http://schemas.microsoft.com/office/drawing/2014/main" id="{39BADE2D-57A4-3CD6-3D46-FB45F6164B86}"/>
              </a:ext>
            </a:extLst>
          </p:cNvPr>
          <p:cNvPicPr>
            <a:picLocks noChangeAspect="1"/>
          </p:cNvPicPr>
          <p:nvPr/>
        </p:nvPicPr>
        <p:blipFill>
          <a:blip r:embed="rId3"/>
          <a:stretch>
            <a:fillRect/>
          </a:stretch>
        </p:blipFill>
        <p:spPr>
          <a:xfrm>
            <a:off x="7900109" y="967822"/>
            <a:ext cx="3518167" cy="5321328"/>
          </a:xfrm>
          <a:prstGeom prst="rect">
            <a:avLst/>
          </a:prstGeom>
        </p:spPr>
      </p:pic>
    </p:spTree>
    <p:extLst>
      <p:ext uri="{BB962C8B-B14F-4D97-AF65-F5344CB8AC3E}">
        <p14:creationId xmlns:p14="http://schemas.microsoft.com/office/powerpoint/2010/main" val="2952561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37BF2D-BBFC-B687-53F9-4499FA5C474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62AB40A0-541E-4DED-D158-E0F9015435BD}"/>
              </a:ext>
            </a:extLst>
          </p:cNvPr>
          <p:cNvPicPr>
            <a:picLocks noChangeAspect="1"/>
          </p:cNvPicPr>
          <p:nvPr/>
        </p:nvPicPr>
        <p:blipFill>
          <a:blip r:embed="rId3"/>
          <a:stretch>
            <a:fillRect/>
          </a:stretch>
        </p:blipFill>
        <p:spPr>
          <a:xfrm>
            <a:off x="7138033" y="1184288"/>
            <a:ext cx="4030666" cy="5076385"/>
          </a:xfrm>
          <a:prstGeom prst="rect">
            <a:avLst/>
          </a:prstGeom>
        </p:spPr>
      </p:pic>
      <p:sp>
        <p:nvSpPr>
          <p:cNvPr id="3" name="Title 2">
            <a:extLst>
              <a:ext uri="{FF2B5EF4-FFF2-40B4-BE49-F238E27FC236}">
                <a16:creationId xmlns:a16="http://schemas.microsoft.com/office/drawing/2014/main" id="{63B7D967-3061-EAD1-C7B2-B90271839C3C}"/>
              </a:ext>
            </a:extLst>
          </p:cNvPr>
          <p:cNvSpPr>
            <a:spLocks noGrp="1"/>
          </p:cNvSpPr>
          <p:nvPr>
            <p:ph type="title"/>
          </p:nvPr>
        </p:nvSpPr>
        <p:spPr>
          <a:xfrm>
            <a:off x="2139697" y="218575"/>
            <a:ext cx="8119871" cy="504002"/>
          </a:xfrm>
        </p:spPr>
        <p:txBody>
          <a:bodyPr>
            <a:normAutofit fontScale="90000"/>
          </a:bodyPr>
          <a:lstStyle/>
          <a:p>
            <a:r>
              <a:rPr lang="en-US" dirty="0">
                <a:latin typeface="Helvetica"/>
                <a:cs typeface="Helvetica"/>
              </a:rPr>
              <a:t>PPAP – </a:t>
            </a:r>
            <a:r>
              <a:rPr lang="en-GB" sz="2800" b="1" dirty="0"/>
              <a:t>Part Submission Warrant (PSW) – Supplier  </a:t>
            </a:r>
            <a:endParaRPr lang="en-GB" dirty="0"/>
          </a:p>
        </p:txBody>
      </p:sp>
      <p:sp>
        <p:nvSpPr>
          <p:cNvPr id="19" name="TextBox 10">
            <a:extLst>
              <a:ext uri="{FF2B5EF4-FFF2-40B4-BE49-F238E27FC236}">
                <a16:creationId xmlns:a16="http://schemas.microsoft.com/office/drawing/2014/main" id="{F4EBFBD2-20D0-5888-D1AE-1EC9E8E98BCC}"/>
              </a:ext>
            </a:extLst>
          </p:cNvPr>
          <p:cNvSpPr txBox="1"/>
          <p:nvPr/>
        </p:nvSpPr>
        <p:spPr>
          <a:xfrm>
            <a:off x="315645" y="1146534"/>
            <a:ext cx="5733225" cy="526297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dirty="0">
                <a:solidFill>
                  <a:srgbClr val="000000"/>
                </a:solidFill>
                <a:uFillTx/>
                <a:latin typeface="Calibri"/>
              </a:rPr>
              <a:t>Part Submission Warrant (PSW)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dirty="0">
                <a:solidFill>
                  <a:srgbClr val="000000"/>
                </a:solidFill>
                <a:uFillTx/>
                <a:latin typeface="Calibri"/>
              </a:rPr>
              <a:t>Step owner – Supplier</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600" dirty="0">
              <a:solidFill>
                <a:srgbClr val="000000"/>
              </a:solidFill>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Calibri"/>
              </a:rPr>
              <a:t>Supplier:</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600" b="0" i="0" u="none" strike="noStrike" kern="1200" cap="none" spc="0" baseline="0" dirty="0">
              <a:solidFill>
                <a:srgbClr val="000000"/>
              </a:solidFill>
              <a:uFillTx/>
              <a:latin typeface="Calibri"/>
            </a:endParaRPr>
          </a:p>
          <a:p>
            <a:pPr marR="0" lvl="0" algn="l" defTabSz="9144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r>
              <a:rPr lang="en-GB" sz="1600" dirty="0"/>
              <a:t>The supplier shall check and populate the s</a:t>
            </a:r>
            <a:r>
              <a:rPr lang="en-GB" sz="1600" b="0" i="0" u="none" strike="noStrike" kern="1200" cap="none" spc="0" baseline="0" dirty="0">
                <a:solidFill>
                  <a:srgbClr val="000000"/>
                </a:solidFill>
                <a:uFillTx/>
                <a:latin typeface="Calibri"/>
              </a:rPr>
              <a:t>ections as listed:</a:t>
            </a:r>
          </a:p>
          <a:p>
            <a:pPr marL="342900" marR="0" lvl="0" indent="-342900" algn="l" defTabSz="914400" rtl="0" fontAlgn="auto" hangingPunct="1">
              <a:lnSpc>
                <a:spcPct val="100000"/>
              </a:lnSpc>
              <a:spcBef>
                <a:spcPts val="0"/>
              </a:spcBef>
              <a:spcAft>
                <a:spcPts val="0"/>
              </a:spcAft>
              <a:buSzPct val="100000"/>
              <a:buFont typeface="+mj-lt"/>
              <a:buAutoNum type="arabicPeriod"/>
              <a:tabLst/>
              <a:defRPr sz="1800" b="0" i="0" u="none" strike="noStrike" kern="0" cap="none" spc="0" baseline="0">
                <a:solidFill>
                  <a:srgbClr val="000000"/>
                </a:solidFill>
                <a:uFillTx/>
              </a:defRPr>
            </a:pPr>
            <a:endParaRPr lang="en-GB" sz="1600" b="0" i="0" u="none" strike="noStrike" kern="1200" cap="none" spc="0" baseline="0" dirty="0">
              <a:solidFill>
                <a:srgbClr val="000000"/>
              </a:solidFill>
              <a:uFillTx/>
              <a:latin typeface="Calibri"/>
            </a:endParaRPr>
          </a:p>
          <a:p>
            <a:pPr marL="800100" marR="0" lvl="1" indent="-342900" algn="l" defTabSz="914400" rtl="0" fontAlgn="auto" hangingPunct="1">
              <a:lnSpc>
                <a:spcPct val="100000"/>
              </a:lnSpc>
              <a:spcBef>
                <a:spcPts val="0"/>
              </a:spcBef>
              <a:spcAft>
                <a:spcPts val="0"/>
              </a:spcAft>
              <a:buSzPct val="100000"/>
              <a:buFont typeface="Arial" panose="020B0604020202020204" pitchFamily="34" charset="0"/>
              <a:buChar char="•"/>
              <a:tabLst/>
              <a:defRPr sz="1800" b="0" i="0" u="none" strike="noStrike" kern="0" cap="none" spc="0" baseline="0">
                <a:solidFill>
                  <a:srgbClr val="000000"/>
                </a:solidFill>
                <a:uFillTx/>
              </a:defRPr>
            </a:pPr>
            <a:r>
              <a:rPr lang="en-GB" sz="1600" dirty="0"/>
              <a:t>The “Reason for PPAP submission” has been marked and the details in the header completed </a:t>
            </a:r>
          </a:p>
          <a:p>
            <a:pPr marL="800100" marR="0" lvl="1" indent="-342900" algn="l" defTabSz="914400" rtl="0" fontAlgn="auto" hangingPunct="1">
              <a:lnSpc>
                <a:spcPct val="100000"/>
              </a:lnSpc>
              <a:spcBef>
                <a:spcPts val="0"/>
              </a:spcBef>
              <a:spcAft>
                <a:spcPts val="0"/>
              </a:spcAft>
              <a:buSzPct val="100000"/>
              <a:buFont typeface="Arial" panose="020B0604020202020204" pitchFamily="34" charset="0"/>
              <a:buChar char="•"/>
              <a:tabLst/>
              <a:defRPr sz="1800" b="0" i="0" u="none" strike="noStrike" kern="0" cap="none" spc="0" baseline="0">
                <a:solidFill>
                  <a:srgbClr val="000000"/>
                </a:solidFill>
                <a:uFillTx/>
              </a:defRPr>
            </a:pPr>
            <a:endParaRPr lang="en-GB" sz="1600" dirty="0"/>
          </a:p>
          <a:p>
            <a:pPr marL="800100" marR="0" lvl="1" indent="-342900" algn="l" defTabSz="914400" rtl="0" fontAlgn="auto" hangingPunct="1">
              <a:lnSpc>
                <a:spcPct val="100000"/>
              </a:lnSpc>
              <a:spcBef>
                <a:spcPts val="0"/>
              </a:spcBef>
              <a:spcAft>
                <a:spcPts val="0"/>
              </a:spcAft>
              <a:buSzPct val="100000"/>
              <a:buFont typeface="Arial" panose="020B0604020202020204" pitchFamily="34" charset="0"/>
              <a:buChar char="•"/>
              <a:tabLst/>
              <a:defRPr sz="1800" b="0" i="0" u="none" strike="noStrike" kern="0" cap="none" spc="0" baseline="0">
                <a:solidFill>
                  <a:srgbClr val="000000"/>
                </a:solidFill>
                <a:uFillTx/>
              </a:defRPr>
            </a:pPr>
            <a:r>
              <a:rPr lang="en-GB" sz="1600" dirty="0"/>
              <a:t>The “Tooling” and “In Process Conformance” sections have been completed.  This detail, machine numbers, tooling numbers and the checking media numbers align with those on the control plan. </a:t>
            </a:r>
          </a:p>
          <a:p>
            <a:pPr marL="800100" marR="0" lvl="1" indent="-342900" algn="l" defTabSz="914400" rtl="0" fontAlgn="auto" hangingPunct="1">
              <a:lnSpc>
                <a:spcPct val="100000"/>
              </a:lnSpc>
              <a:spcBef>
                <a:spcPts val="0"/>
              </a:spcBef>
              <a:spcAft>
                <a:spcPts val="0"/>
              </a:spcAft>
              <a:buSzPct val="100000"/>
              <a:buFont typeface="Arial" panose="020B0604020202020204" pitchFamily="34" charset="0"/>
              <a:buChar char="•"/>
              <a:tabLst/>
              <a:defRPr sz="1800" b="0" i="0" u="none" strike="noStrike" kern="0" cap="none" spc="0" baseline="0">
                <a:solidFill>
                  <a:srgbClr val="000000"/>
                </a:solidFill>
                <a:uFillTx/>
              </a:defRPr>
            </a:pPr>
            <a:endParaRPr lang="en-GB" sz="1600" b="0" i="0" u="none" strike="noStrike" kern="1200" cap="none" spc="0" baseline="0" dirty="0">
              <a:solidFill>
                <a:srgbClr val="000000"/>
              </a:solidFill>
              <a:uFillTx/>
              <a:latin typeface="Calibri"/>
            </a:endParaRPr>
          </a:p>
          <a:p>
            <a:pPr marL="800100" marR="0" lvl="1" indent="-342900" algn="l" defTabSz="914400" rtl="0" fontAlgn="auto" hangingPunct="1">
              <a:lnSpc>
                <a:spcPct val="100000"/>
              </a:lnSpc>
              <a:spcBef>
                <a:spcPts val="0"/>
              </a:spcBef>
              <a:spcAft>
                <a:spcPts val="0"/>
              </a:spcAft>
              <a:buSzPct val="100000"/>
              <a:buFont typeface="Arial" panose="020B0604020202020204" pitchFamily="34" charset="0"/>
              <a:buChar char="•"/>
              <a:tabLst/>
              <a:defRPr sz="1800" b="0" i="0" u="none" strike="noStrike" kern="0" cap="none" spc="0" baseline="0">
                <a:solidFill>
                  <a:srgbClr val="000000"/>
                </a:solidFill>
                <a:uFillTx/>
              </a:defRPr>
            </a:pPr>
            <a:r>
              <a:rPr lang="en-GB" sz="1600" dirty="0"/>
              <a:t>The submission pack level has been marked (1, 2, or 3)</a:t>
            </a:r>
          </a:p>
          <a:p>
            <a:pPr marL="800100" marR="0" lvl="1" indent="-342900" algn="l" defTabSz="914400" rtl="0" fontAlgn="auto" hangingPunct="1">
              <a:lnSpc>
                <a:spcPct val="100000"/>
              </a:lnSpc>
              <a:spcBef>
                <a:spcPts val="0"/>
              </a:spcBef>
              <a:spcAft>
                <a:spcPts val="0"/>
              </a:spcAft>
              <a:buSzPct val="100000"/>
              <a:buFont typeface="Arial" panose="020B0604020202020204" pitchFamily="34" charset="0"/>
              <a:buChar char="•"/>
              <a:tabLst/>
              <a:defRPr sz="1800" b="0" i="0" u="none" strike="noStrike" kern="0" cap="none" spc="0" baseline="0">
                <a:solidFill>
                  <a:srgbClr val="000000"/>
                </a:solidFill>
                <a:uFillTx/>
              </a:defRPr>
            </a:pPr>
            <a:endParaRPr lang="en-GB" sz="1600" dirty="0"/>
          </a:p>
          <a:p>
            <a:pPr marL="800100" marR="0" lvl="1" indent="-342900" algn="l" defTabSz="914400" rtl="0" fontAlgn="auto" hangingPunct="1">
              <a:lnSpc>
                <a:spcPct val="100000"/>
              </a:lnSpc>
              <a:spcBef>
                <a:spcPts val="0"/>
              </a:spcBef>
              <a:spcAft>
                <a:spcPts val="0"/>
              </a:spcAft>
              <a:buSzPct val="100000"/>
              <a:buFont typeface="Arial" panose="020B0604020202020204" pitchFamily="34" charset="0"/>
              <a:buChar char="•"/>
              <a:tabLst/>
              <a:defRPr sz="1800" b="0" i="0" u="none" strike="noStrike" kern="0" cap="none" spc="0" baseline="0">
                <a:solidFill>
                  <a:srgbClr val="000000"/>
                </a:solidFill>
                <a:uFillTx/>
              </a:defRPr>
            </a:pPr>
            <a:r>
              <a:rPr lang="en-GB" sz="1600" dirty="0"/>
              <a:t>The Declaration and Sign off sections are all completed.</a:t>
            </a:r>
          </a:p>
          <a:p>
            <a:pPr marL="342900" indent="-342900">
              <a:buSzPct val="100000"/>
              <a:buFont typeface="+mj-lt"/>
              <a:buAutoNum type="arabicPeriod"/>
              <a:defRPr sz="1800" b="0" i="0" u="none" strike="noStrike" kern="0" cap="none" spc="0" baseline="0">
                <a:solidFill>
                  <a:srgbClr val="000000"/>
                </a:solidFill>
                <a:uFillTx/>
              </a:defRPr>
            </a:pPr>
            <a:endParaRPr lang="en-GB" sz="1600" dirty="0"/>
          </a:p>
          <a:p>
            <a:pPr>
              <a:buSzPct val="100000"/>
              <a:defRPr sz="1800" b="0" i="0" u="none" strike="noStrike" kern="0" cap="none" spc="0" baseline="0">
                <a:solidFill>
                  <a:srgbClr val="000000"/>
                </a:solidFill>
                <a:uFillTx/>
              </a:defRPr>
            </a:pPr>
            <a:endParaRPr lang="en-GB" sz="1600" b="1" i="0" u="none" strike="noStrike" kern="1200" cap="none" spc="0" baseline="0" dirty="0">
              <a:uFillTx/>
              <a:latin typeface="Calibri"/>
            </a:endParaRPr>
          </a:p>
          <a:p>
            <a:pPr marR="0" lvl="0" algn="l" defTabSz="9144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endParaRPr lang="en-GB" sz="1600" b="0" i="0" u="none" strike="noStrike" kern="1200" cap="none" spc="0" baseline="0" dirty="0">
              <a:solidFill>
                <a:srgbClr val="000000"/>
              </a:solidFill>
              <a:uFillTx/>
              <a:latin typeface="Calibri"/>
            </a:endParaRPr>
          </a:p>
        </p:txBody>
      </p:sp>
      <p:sp>
        <p:nvSpPr>
          <p:cNvPr id="16" name="Rectangle 7">
            <a:extLst>
              <a:ext uri="{FF2B5EF4-FFF2-40B4-BE49-F238E27FC236}">
                <a16:creationId xmlns:a16="http://schemas.microsoft.com/office/drawing/2014/main" id="{5F862366-F099-EAB8-0C50-109718417940}"/>
              </a:ext>
            </a:extLst>
          </p:cNvPr>
          <p:cNvSpPr/>
          <p:nvPr/>
        </p:nvSpPr>
        <p:spPr>
          <a:xfrm>
            <a:off x="315645" y="218575"/>
            <a:ext cx="1534491" cy="504002"/>
          </a:xfrm>
          <a:prstGeom prst="rect">
            <a:avLst/>
          </a:prstGeom>
          <a:solidFill>
            <a:schemeClr val="accent1">
              <a:lumMod val="20000"/>
              <a:lumOff val="80000"/>
            </a:schemeClr>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600" b="0" i="0" u="none" strike="noStrike" kern="1200" cap="none" spc="0" baseline="0" dirty="0">
                <a:solidFill>
                  <a:srgbClr val="000000"/>
                </a:solidFill>
                <a:uFillTx/>
                <a:latin typeface="Calibri"/>
              </a:rPr>
              <a:t>Step11</a:t>
            </a:r>
            <a:r>
              <a:rPr lang="en-GB" sz="1800" b="0" i="0" u="none" strike="noStrike" kern="1200" cap="none" spc="0" baseline="0" dirty="0">
                <a:solidFill>
                  <a:srgbClr val="000000"/>
                </a:solidFill>
                <a:uFillTx/>
                <a:latin typeface="Calibri"/>
              </a:rPr>
              <a:t>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FFFFFF"/>
              </a:solidFill>
              <a:uFillTx/>
              <a:latin typeface="Calibri"/>
            </a:endParaRPr>
          </a:p>
        </p:txBody>
      </p:sp>
      <p:sp>
        <p:nvSpPr>
          <p:cNvPr id="28" name="Rectangle 27">
            <a:extLst>
              <a:ext uri="{FF2B5EF4-FFF2-40B4-BE49-F238E27FC236}">
                <a16:creationId xmlns:a16="http://schemas.microsoft.com/office/drawing/2014/main" id="{06B10C43-C891-B0B0-71F8-13F5A14375B1}"/>
              </a:ext>
            </a:extLst>
          </p:cNvPr>
          <p:cNvSpPr/>
          <p:nvPr/>
        </p:nvSpPr>
        <p:spPr>
          <a:xfrm>
            <a:off x="7138033" y="1166842"/>
            <a:ext cx="4078609" cy="1380414"/>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tangle 28">
            <a:extLst>
              <a:ext uri="{FF2B5EF4-FFF2-40B4-BE49-F238E27FC236}">
                <a16:creationId xmlns:a16="http://schemas.microsoft.com/office/drawing/2014/main" id="{0EC1DC96-0305-D3C2-BF46-29FD2E5F9025}"/>
              </a:ext>
            </a:extLst>
          </p:cNvPr>
          <p:cNvSpPr/>
          <p:nvPr/>
        </p:nvSpPr>
        <p:spPr>
          <a:xfrm>
            <a:off x="7138033" y="2552136"/>
            <a:ext cx="4078609" cy="1663248"/>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Rectangle 29">
            <a:extLst>
              <a:ext uri="{FF2B5EF4-FFF2-40B4-BE49-F238E27FC236}">
                <a16:creationId xmlns:a16="http://schemas.microsoft.com/office/drawing/2014/main" id="{34B12DFB-F478-C009-E2E3-094871497867}"/>
              </a:ext>
            </a:extLst>
          </p:cNvPr>
          <p:cNvSpPr/>
          <p:nvPr/>
        </p:nvSpPr>
        <p:spPr>
          <a:xfrm>
            <a:off x="7138033" y="4215384"/>
            <a:ext cx="4078609" cy="824396"/>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Rectangle 30">
            <a:extLst>
              <a:ext uri="{FF2B5EF4-FFF2-40B4-BE49-F238E27FC236}">
                <a16:creationId xmlns:a16="http://schemas.microsoft.com/office/drawing/2014/main" id="{F72B7F25-0045-0CAE-DD9E-71CD8B73C79D}"/>
              </a:ext>
            </a:extLst>
          </p:cNvPr>
          <p:cNvSpPr/>
          <p:nvPr/>
        </p:nvSpPr>
        <p:spPr>
          <a:xfrm>
            <a:off x="7139142" y="5032132"/>
            <a:ext cx="4077500" cy="623374"/>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Rectangle 31">
            <a:extLst>
              <a:ext uri="{FF2B5EF4-FFF2-40B4-BE49-F238E27FC236}">
                <a16:creationId xmlns:a16="http://schemas.microsoft.com/office/drawing/2014/main" id="{D702E81A-BC88-6386-25AF-19EF71749EA1}"/>
              </a:ext>
            </a:extLst>
          </p:cNvPr>
          <p:cNvSpPr/>
          <p:nvPr/>
        </p:nvSpPr>
        <p:spPr>
          <a:xfrm>
            <a:off x="7141542" y="5655506"/>
            <a:ext cx="4075100" cy="623374"/>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3" name="Straight Arrow Connector 32">
            <a:extLst>
              <a:ext uri="{FF2B5EF4-FFF2-40B4-BE49-F238E27FC236}">
                <a16:creationId xmlns:a16="http://schemas.microsoft.com/office/drawing/2014/main" id="{D8A632AF-9F20-937C-14DA-8F7DF6015E62}"/>
              </a:ext>
            </a:extLst>
          </p:cNvPr>
          <p:cNvCxnSpPr>
            <a:cxnSpLocks/>
          </p:cNvCxnSpPr>
          <p:nvPr/>
        </p:nvCxnSpPr>
        <p:spPr>
          <a:xfrm flipV="1">
            <a:off x="5940773" y="2464294"/>
            <a:ext cx="1143987" cy="508835"/>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47D80B5B-AA27-9210-D309-1E05C66089F9}"/>
              </a:ext>
            </a:extLst>
          </p:cNvPr>
          <p:cNvCxnSpPr>
            <a:cxnSpLocks/>
          </p:cNvCxnSpPr>
          <p:nvPr/>
        </p:nvCxnSpPr>
        <p:spPr>
          <a:xfrm flipV="1">
            <a:off x="5894996" y="3081090"/>
            <a:ext cx="1180716" cy="959191"/>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5F2E97B6-61D5-D992-AA37-D471B2B3912E}"/>
              </a:ext>
            </a:extLst>
          </p:cNvPr>
          <p:cNvCxnSpPr>
            <a:cxnSpLocks/>
          </p:cNvCxnSpPr>
          <p:nvPr/>
        </p:nvCxnSpPr>
        <p:spPr>
          <a:xfrm flipV="1">
            <a:off x="5904044" y="3849548"/>
            <a:ext cx="1171668" cy="199658"/>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8D8F2299-AE74-91E5-E0A2-83C26FA14BA1}"/>
              </a:ext>
            </a:extLst>
          </p:cNvPr>
          <p:cNvCxnSpPr>
            <a:cxnSpLocks/>
          </p:cNvCxnSpPr>
          <p:nvPr/>
        </p:nvCxnSpPr>
        <p:spPr>
          <a:xfrm flipV="1">
            <a:off x="5815584" y="4657077"/>
            <a:ext cx="1269176" cy="319414"/>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6E08F673-7C20-212E-5B97-7F860E21905C}"/>
              </a:ext>
            </a:extLst>
          </p:cNvPr>
          <p:cNvCxnSpPr>
            <a:cxnSpLocks/>
          </p:cNvCxnSpPr>
          <p:nvPr/>
        </p:nvCxnSpPr>
        <p:spPr>
          <a:xfrm flipV="1">
            <a:off x="5815584" y="5385667"/>
            <a:ext cx="1260128" cy="74981"/>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69E94118-3015-83AD-82BE-DC6636895ACE}"/>
              </a:ext>
            </a:extLst>
          </p:cNvPr>
          <p:cNvCxnSpPr>
            <a:cxnSpLocks/>
          </p:cNvCxnSpPr>
          <p:nvPr/>
        </p:nvCxnSpPr>
        <p:spPr>
          <a:xfrm>
            <a:off x="5815584" y="5460648"/>
            <a:ext cx="1260128" cy="616796"/>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93E5733C-6EB5-DF13-5DDA-09D5EC4F413F}"/>
              </a:ext>
            </a:extLst>
          </p:cNvPr>
          <p:cNvCxnSpPr>
            <a:cxnSpLocks/>
          </p:cNvCxnSpPr>
          <p:nvPr/>
        </p:nvCxnSpPr>
        <p:spPr>
          <a:xfrm flipV="1">
            <a:off x="5940773" y="1623199"/>
            <a:ext cx="1197260" cy="1318074"/>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94394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DF5567-305C-6195-DB21-59E6B7C56ED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D263752-FB56-F6A2-C709-E6E312BF5ABF}"/>
              </a:ext>
            </a:extLst>
          </p:cNvPr>
          <p:cNvSpPr>
            <a:spLocks noGrp="1"/>
          </p:cNvSpPr>
          <p:nvPr>
            <p:ph type="title"/>
          </p:nvPr>
        </p:nvSpPr>
        <p:spPr>
          <a:xfrm>
            <a:off x="2139697" y="218575"/>
            <a:ext cx="8119871" cy="504002"/>
          </a:xfrm>
        </p:spPr>
        <p:txBody>
          <a:bodyPr>
            <a:normAutofit fontScale="90000"/>
          </a:bodyPr>
          <a:lstStyle/>
          <a:p>
            <a:r>
              <a:rPr lang="en-US" dirty="0">
                <a:latin typeface="Helvetica"/>
                <a:cs typeface="Helvetica"/>
              </a:rPr>
              <a:t>PPAP – </a:t>
            </a:r>
            <a:r>
              <a:rPr lang="en-GB" sz="2800" b="1" dirty="0"/>
              <a:t>Part Submission Warrant (PSW) - Handicare </a:t>
            </a:r>
            <a:endParaRPr lang="en-GB" dirty="0"/>
          </a:p>
        </p:txBody>
      </p:sp>
      <p:sp>
        <p:nvSpPr>
          <p:cNvPr id="19" name="TextBox 10">
            <a:extLst>
              <a:ext uri="{FF2B5EF4-FFF2-40B4-BE49-F238E27FC236}">
                <a16:creationId xmlns:a16="http://schemas.microsoft.com/office/drawing/2014/main" id="{95B3DB94-3513-40CE-53C4-D47AD99D5E9B}"/>
              </a:ext>
            </a:extLst>
          </p:cNvPr>
          <p:cNvSpPr txBox="1"/>
          <p:nvPr/>
        </p:nvSpPr>
        <p:spPr>
          <a:xfrm>
            <a:off x="315645" y="1036806"/>
            <a:ext cx="5877891" cy="427809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dirty="0">
                <a:solidFill>
                  <a:srgbClr val="000000"/>
                </a:solidFill>
                <a:uFillTx/>
                <a:latin typeface="Calibri"/>
              </a:rPr>
              <a:t>Part Submission Warrant (PSW)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dirty="0">
                <a:solidFill>
                  <a:srgbClr val="000000"/>
                </a:solidFill>
                <a:uFillTx/>
                <a:latin typeface="Calibri"/>
              </a:rPr>
              <a:t>Step owner – Purchasing Coordinator	</a:t>
            </a:r>
            <a:endParaRPr lang="en-GB" sz="1600" b="1" i="1"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600" dirty="0">
              <a:solidFill>
                <a:srgbClr val="000000"/>
              </a:solidFill>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Calibri"/>
              </a:rPr>
              <a:t>Purchasing Coordinator:</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600" b="0" i="0" u="none" strike="noStrike" kern="1200" cap="none" spc="0" baseline="0" dirty="0">
              <a:solidFill>
                <a:srgbClr val="000000"/>
              </a:solidFill>
              <a:uFillTx/>
              <a:latin typeface="Calibri"/>
            </a:endParaRPr>
          </a:p>
          <a:p>
            <a:pPr marL="800100" lvl="1" indent="-342900">
              <a:buFont typeface="+mj-lt"/>
              <a:buAutoNum type="arabicPeriod"/>
              <a:defRPr sz="1800" b="0" i="0" u="none" strike="noStrike" kern="0" cap="none" spc="0" baseline="0">
                <a:solidFill>
                  <a:srgbClr val="000000"/>
                </a:solidFill>
                <a:uFillTx/>
              </a:defRPr>
            </a:pPr>
            <a:r>
              <a:rPr lang="en-GB" sz="1600" kern="0" dirty="0">
                <a:solidFill>
                  <a:srgbClr val="000000"/>
                </a:solidFill>
              </a:rPr>
              <a:t>Once all the supplier has submitted their updates, the Purchasing </a:t>
            </a:r>
            <a:r>
              <a:rPr lang="en-GB" sz="1600" b="0" i="0" u="none" strike="noStrike" kern="1200" cap="none" spc="0" baseline="0" dirty="0">
                <a:solidFill>
                  <a:srgbClr val="000000"/>
                </a:solidFill>
                <a:uFillTx/>
                <a:latin typeface="Calibri"/>
              </a:rPr>
              <a:t>coordinator </a:t>
            </a:r>
            <a:r>
              <a:rPr lang="en-GB" sz="1600" kern="0" dirty="0">
                <a:solidFill>
                  <a:srgbClr val="000000"/>
                </a:solidFill>
              </a:rPr>
              <a:t>shall arrange for the PPAP to be updated with the Production Release drawing and update the revision level in the header, then trigger the workflow to commence the PSW sign off process</a:t>
            </a:r>
          </a:p>
          <a:p>
            <a:pPr marL="800100" lvl="1" indent="-342900">
              <a:buFont typeface="+mj-lt"/>
              <a:buAutoNum type="arabicPeriod"/>
              <a:defRPr sz="1800" b="0" i="0" u="none" strike="noStrike" kern="0" cap="none" spc="0" baseline="0">
                <a:solidFill>
                  <a:srgbClr val="000000"/>
                </a:solidFill>
                <a:uFillTx/>
              </a:defRPr>
            </a:pPr>
            <a:endParaRPr lang="en-GB" sz="1600" kern="0" dirty="0">
              <a:solidFill>
                <a:srgbClr val="000000"/>
              </a:solidFill>
            </a:endParaRPr>
          </a:p>
          <a:p>
            <a:pPr marL="800100" lvl="1" indent="-342900">
              <a:buFont typeface="+mj-lt"/>
              <a:buAutoNum type="arabicPeriod"/>
              <a:defRPr sz="1800" b="0" i="0" u="none" strike="noStrike" kern="0" cap="none" spc="0" baseline="0">
                <a:solidFill>
                  <a:srgbClr val="000000"/>
                </a:solidFill>
                <a:uFillTx/>
              </a:defRPr>
            </a:pPr>
            <a:r>
              <a:rPr lang="en-GB" sz="1600" kern="0" dirty="0">
                <a:solidFill>
                  <a:srgbClr val="000000"/>
                </a:solidFill>
              </a:rPr>
              <a:t>Each of the signatories shall be notified that their section of the PSW is now available for sign off</a:t>
            </a:r>
          </a:p>
          <a:p>
            <a:pPr marL="1200150" lvl="2" indent="-285750">
              <a:buFont typeface="Arial" panose="020B0604020202020204" pitchFamily="34" charset="0"/>
              <a:buChar char="•"/>
              <a:defRPr sz="1800" b="0" i="0" u="none" strike="noStrike" kern="0" cap="none" spc="0" baseline="0">
                <a:solidFill>
                  <a:srgbClr val="000000"/>
                </a:solidFill>
                <a:uFillTx/>
              </a:defRPr>
            </a:pPr>
            <a:r>
              <a:rPr lang="en-GB" sz="1600" kern="0" dirty="0">
                <a:solidFill>
                  <a:srgbClr val="000000"/>
                </a:solidFill>
              </a:rPr>
              <a:t>Purchasing</a:t>
            </a:r>
          </a:p>
          <a:p>
            <a:pPr marL="1200150" lvl="2" indent="-285750">
              <a:buFont typeface="Arial" panose="020B0604020202020204" pitchFamily="34" charset="0"/>
              <a:buChar char="•"/>
              <a:defRPr sz="1800" b="0" i="0" u="none" strike="noStrike" kern="0" cap="none" spc="0" baseline="0">
                <a:solidFill>
                  <a:srgbClr val="000000"/>
                </a:solidFill>
                <a:uFillTx/>
              </a:defRPr>
            </a:pPr>
            <a:r>
              <a:rPr lang="en-GB" sz="1600" kern="0" dirty="0">
                <a:solidFill>
                  <a:srgbClr val="000000"/>
                </a:solidFill>
              </a:rPr>
              <a:t>Process/Manufacturing Engineers</a:t>
            </a:r>
          </a:p>
          <a:p>
            <a:pPr marL="1200150" lvl="2" indent="-285750">
              <a:buFont typeface="Arial" panose="020B0604020202020204" pitchFamily="34" charset="0"/>
              <a:buChar char="•"/>
              <a:defRPr sz="1800" b="0" i="0" u="none" strike="noStrike" kern="0" cap="none" spc="0" baseline="0">
                <a:solidFill>
                  <a:srgbClr val="000000"/>
                </a:solidFill>
                <a:uFillTx/>
              </a:defRPr>
            </a:pPr>
            <a:r>
              <a:rPr lang="en-GB" sz="1600" kern="0" dirty="0">
                <a:solidFill>
                  <a:srgbClr val="000000"/>
                </a:solidFill>
              </a:rPr>
              <a:t>Quality</a:t>
            </a:r>
          </a:p>
          <a:p>
            <a:pPr marL="1200150" lvl="2" indent="-285750">
              <a:buFont typeface="Arial" panose="020B0604020202020204" pitchFamily="34" charset="0"/>
              <a:buChar char="•"/>
              <a:defRPr sz="1800" b="0" i="0" u="none" strike="noStrike" kern="0" cap="none" spc="0" baseline="0">
                <a:solidFill>
                  <a:srgbClr val="000000"/>
                </a:solidFill>
                <a:uFillTx/>
              </a:defRPr>
            </a:pPr>
            <a:endParaRPr lang="en-GB" sz="1600" kern="0" dirty="0">
              <a:solidFill>
                <a:srgbClr val="000000"/>
              </a:solidFill>
            </a:endParaRPr>
          </a:p>
        </p:txBody>
      </p:sp>
      <p:sp>
        <p:nvSpPr>
          <p:cNvPr id="16" name="Rectangle 7">
            <a:extLst>
              <a:ext uri="{FF2B5EF4-FFF2-40B4-BE49-F238E27FC236}">
                <a16:creationId xmlns:a16="http://schemas.microsoft.com/office/drawing/2014/main" id="{655C931D-D47D-95EF-F29B-82D75AAA93E6}"/>
              </a:ext>
            </a:extLst>
          </p:cNvPr>
          <p:cNvSpPr/>
          <p:nvPr/>
        </p:nvSpPr>
        <p:spPr>
          <a:xfrm>
            <a:off x="315645" y="218575"/>
            <a:ext cx="1534491" cy="504002"/>
          </a:xfrm>
          <a:prstGeom prst="rect">
            <a:avLst/>
          </a:prstGeom>
          <a:solidFill>
            <a:schemeClr val="accent1">
              <a:lumMod val="20000"/>
              <a:lumOff val="80000"/>
            </a:schemeClr>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600" b="0" i="0" u="none" strike="noStrike" kern="1200" cap="none" spc="0" baseline="0" dirty="0">
                <a:solidFill>
                  <a:srgbClr val="000000"/>
                </a:solidFill>
                <a:uFillTx/>
                <a:latin typeface="Calibri"/>
              </a:rPr>
              <a:t>Step11</a:t>
            </a:r>
            <a:r>
              <a:rPr lang="en-GB" sz="1800" b="0" i="0" u="none" strike="noStrike" kern="1200" cap="none" spc="0" baseline="0" dirty="0">
                <a:solidFill>
                  <a:srgbClr val="000000"/>
                </a:solidFill>
                <a:uFillTx/>
                <a:latin typeface="Calibri"/>
              </a:rPr>
              <a:t>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FFFFFF"/>
              </a:solidFill>
              <a:uFillTx/>
              <a:latin typeface="Calibri"/>
            </a:endParaRPr>
          </a:p>
        </p:txBody>
      </p:sp>
      <p:grpSp>
        <p:nvGrpSpPr>
          <p:cNvPr id="10" name="Group 9">
            <a:extLst>
              <a:ext uri="{FF2B5EF4-FFF2-40B4-BE49-F238E27FC236}">
                <a16:creationId xmlns:a16="http://schemas.microsoft.com/office/drawing/2014/main" id="{3B520385-D85B-F446-9A47-78FBE481EC93}"/>
              </a:ext>
            </a:extLst>
          </p:cNvPr>
          <p:cNvGrpSpPr/>
          <p:nvPr/>
        </p:nvGrpSpPr>
        <p:grpSpPr>
          <a:xfrm>
            <a:off x="6400800" y="2013719"/>
            <a:ext cx="5279136" cy="2122802"/>
            <a:chOff x="7947487" y="1377799"/>
            <a:chExt cx="3659276" cy="1367381"/>
          </a:xfrm>
        </p:grpSpPr>
        <p:pic>
          <p:nvPicPr>
            <p:cNvPr id="2" name="Picture 1">
              <a:extLst>
                <a:ext uri="{FF2B5EF4-FFF2-40B4-BE49-F238E27FC236}">
                  <a16:creationId xmlns:a16="http://schemas.microsoft.com/office/drawing/2014/main" id="{2EF2839D-7F43-855F-4E46-546E39C27FD0}"/>
                </a:ext>
              </a:extLst>
            </p:cNvPr>
            <p:cNvPicPr>
              <a:picLocks noChangeAspect="1"/>
            </p:cNvPicPr>
            <p:nvPr/>
          </p:nvPicPr>
          <p:blipFill>
            <a:blip r:embed="rId3"/>
            <a:stretch>
              <a:fillRect/>
            </a:stretch>
          </p:blipFill>
          <p:spPr>
            <a:xfrm>
              <a:off x="7947487" y="1377799"/>
              <a:ext cx="3659276" cy="1367381"/>
            </a:xfrm>
            <a:prstGeom prst="rect">
              <a:avLst/>
            </a:prstGeom>
          </p:spPr>
        </p:pic>
        <p:sp>
          <p:nvSpPr>
            <p:cNvPr id="4" name="Oval 3">
              <a:extLst>
                <a:ext uri="{FF2B5EF4-FFF2-40B4-BE49-F238E27FC236}">
                  <a16:creationId xmlns:a16="http://schemas.microsoft.com/office/drawing/2014/main" id="{D5D88B67-43C5-6F01-EE93-764E0913112A}"/>
                </a:ext>
              </a:extLst>
            </p:cNvPr>
            <p:cNvSpPr/>
            <p:nvPr/>
          </p:nvSpPr>
          <p:spPr>
            <a:xfrm>
              <a:off x="8807179" y="1821793"/>
              <a:ext cx="514905" cy="239697"/>
            </a:xfrm>
            <a:prstGeom prst="ellipse">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9469196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CB75E5-1CC7-58B0-29AA-1709FED1228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D63D7C3-C8C4-1929-6210-0AE0CEC782CA}"/>
              </a:ext>
            </a:extLst>
          </p:cNvPr>
          <p:cNvSpPr>
            <a:spLocks noGrp="1"/>
          </p:cNvSpPr>
          <p:nvPr>
            <p:ph type="title"/>
          </p:nvPr>
        </p:nvSpPr>
        <p:spPr>
          <a:xfrm>
            <a:off x="2139697" y="218575"/>
            <a:ext cx="8119871" cy="504002"/>
          </a:xfrm>
        </p:spPr>
        <p:txBody>
          <a:bodyPr>
            <a:normAutofit fontScale="90000"/>
          </a:bodyPr>
          <a:lstStyle/>
          <a:p>
            <a:r>
              <a:rPr lang="en-US" dirty="0">
                <a:latin typeface="Helvetica"/>
                <a:cs typeface="Helvetica"/>
              </a:rPr>
              <a:t>PPAP – </a:t>
            </a:r>
            <a:r>
              <a:rPr lang="en-GB" sz="2800" b="1" dirty="0"/>
              <a:t>Part Submission Warrant (PSW) - Handicare</a:t>
            </a:r>
            <a:endParaRPr lang="en-GB" dirty="0"/>
          </a:p>
        </p:txBody>
      </p:sp>
      <p:sp>
        <p:nvSpPr>
          <p:cNvPr id="19" name="TextBox 10">
            <a:extLst>
              <a:ext uri="{FF2B5EF4-FFF2-40B4-BE49-F238E27FC236}">
                <a16:creationId xmlns:a16="http://schemas.microsoft.com/office/drawing/2014/main" id="{8FE18B68-C7AC-5105-0CCA-9DD242525BB9}"/>
              </a:ext>
            </a:extLst>
          </p:cNvPr>
          <p:cNvSpPr txBox="1"/>
          <p:nvPr/>
        </p:nvSpPr>
        <p:spPr>
          <a:xfrm>
            <a:off x="315645" y="1084058"/>
            <a:ext cx="6386907" cy="4924425"/>
          </a:xfrm>
          <a:prstGeom prst="rect">
            <a:avLst/>
          </a:prstGeom>
          <a:noFill/>
          <a:ln cap="flat">
            <a:noFill/>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en-GB" sz="1600" b="1" i="0" u="none" strike="noStrike" kern="1200" cap="none" spc="0" baseline="0" dirty="0">
                <a:solidFill>
                  <a:srgbClr val="000000"/>
                </a:solidFill>
                <a:uFillTx/>
                <a:latin typeface="Calibri"/>
              </a:rPr>
              <a:t>Part Submission Warrant (PSW) - </a:t>
            </a:r>
            <a:r>
              <a:rPr lang="en-GB" sz="1600" b="1" dirty="0"/>
              <a:t>Part Submission Warrant (PSW) Sign off </a:t>
            </a:r>
            <a:r>
              <a:rPr lang="en-GB" sz="1600" b="1" i="0" u="none" strike="noStrike" kern="1200" cap="none" spc="0" baseline="0" dirty="0">
                <a:solidFill>
                  <a:srgbClr val="000000"/>
                </a:solidFill>
                <a:uFillTx/>
                <a:latin typeface="Calibri"/>
              </a:rPr>
              <a:t>Step owner – </a:t>
            </a:r>
            <a:r>
              <a:rPr lang="en-GB" sz="1600" b="1" dirty="0"/>
              <a:t>Purchasing</a:t>
            </a:r>
            <a:r>
              <a:rPr lang="en-GB" sz="1600" b="1" i="0" u="none" strike="noStrike" kern="1200" cap="none" spc="0" baseline="0" dirty="0">
                <a:solidFill>
                  <a:srgbClr val="000000"/>
                </a:solidFill>
                <a:uFillTx/>
                <a:latin typeface="Calibri"/>
              </a:rPr>
              <a:t>,  Domestic Quality &amp; Manufacturing teams </a:t>
            </a:r>
            <a:endParaRPr lang="en-GB" sz="1600" b="1" i="1"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600" dirty="0">
              <a:solidFill>
                <a:srgbClr val="000000"/>
              </a:solidFill>
              <a:latin typeface="Calibri"/>
            </a:endParaRPr>
          </a:p>
          <a:p>
            <a:pPr indent="-360362"/>
            <a:r>
              <a:rPr lang="en-GB" sz="1600" dirty="0"/>
              <a:t>Handicare shall populate the bottom section of the PSW document. Providing all the above sections have been completed.  </a:t>
            </a:r>
          </a:p>
          <a:p>
            <a:pPr indent="-360362"/>
            <a:endParaRPr lang="en-GB" sz="1600" dirty="0"/>
          </a:p>
          <a:p>
            <a:pPr indent="-360362"/>
            <a:endParaRPr lang="en-GB" sz="500" dirty="0"/>
          </a:p>
          <a:p>
            <a:pPr marL="828675" lvl="2" indent="-457200">
              <a:buFont typeface="+mj-lt"/>
              <a:buAutoNum type="arabicPeriod"/>
            </a:pPr>
            <a:r>
              <a:rPr lang="en-GB" sz="1600" dirty="0"/>
              <a:t>The  named departments shall picture or “wet sign” and date their section. See example 1 and set the Approval box to </a:t>
            </a:r>
            <a:r>
              <a:rPr lang="en-GB" sz="1600" dirty="0">
                <a:highlight>
                  <a:srgbClr val="00FF00"/>
                </a:highlight>
              </a:rPr>
              <a:t>GREEN</a:t>
            </a:r>
          </a:p>
          <a:p>
            <a:pPr marL="828675" lvl="2" indent="-457200">
              <a:buFont typeface="+mj-lt"/>
              <a:buAutoNum type="arabicPeriod"/>
            </a:pPr>
            <a:r>
              <a:rPr lang="en-GB" sz="1600" dirty="0"/>
              <a:t>In the event of an “Interim Approval” </a:t>
            </a:r>
            <a:r>
              <a:rPr lang="en-GB" sz="1600" dirty="0">
                <a:highlight>
                  <a:srgbClr val="FFFF00"/>
                </a:highlight>
              </a:rPr>
              <a:t>YELLOW</a:t>
            </a:r>
            <a:r>
              <a:rPr lang="en-GB" sz="1600" dirty="0"/>
              <a:t> the signee shall provide a statement for interim approval and state a time limit or quantity for its effectiveness. </a:t>
            </a:r>
          </a:p>
          <a:p>
            <a:pPr marL="828675" lvl="2" indent="-457200">
              <a:buFont typeface="+mj-lt"/>
              <a:buAutoNum type="arabicPeriod"/>
            </a:pPr>
            <a:r>
              <a:rPr lang="en-GB" sz="1600" dirty="0"/>
              <a:t>In the event of an “Rejection” </a:t>
            </a:r>
            <a:r>
              <a:rPr lang="en-GB" sz="1600" b="1" dirty="0">
                <a:solidFill>
                  <a:schemeClr val="bg1"/>
                </a:solidFill>
                <a:highlight>
                  <a:srgbClr val="FF0000"/>
                </a:highlight>
              </a:rPr>
              <a:t>RED</a:t>
            </a:r>
            <a:r>
              <a:rPr lang="en-GB" sz="1600" dirty="0"/>
              <a:t> the signee shall add a statement for why PSW was rejected. See example </a:t>
            </a:r>
          </a:p>
          <a:p>
            <a:pPr marL="828675" lvl="2" indent="-457200">
              <a:buFont typeface="+mj-lt"/>
              <a:buAutoNum type="arabicPeriod"/>
            </a:pPr>
            <a:endParaRPr lang="en-GB" sz="1600" dirty="0"/>
          </a:p>
          <a:p>
            <a:pPr marL="828675" lvl="2" indent="-457200">
              <a:buFont typeface="+mj-lt"/>
              <a:buAutoNum type="arabicPeriod"/>
            </a:pPr>
            <a:endParaRPr lang="en-GB" sz="500" dirty="0"/>
          </a:p>
          <a:p>
            <a:pPr marL="0" lvl="1" indent="-85725"/>
            <a:r>
              <a:rPr lang="en-GB" sz="1600" dirty="0"/>
              <a:t>When the PSW has been sentenced and fully signed, Purchasing </a:t>
            </a:r>
            <a:r>
              <a:rPr lang="en-GB" sz="1600" b="0" i="0" u="none" strike="noStrike" kern="1200" cap="none" spc="0" baseline="0" dirty="0">
                <a:solidFill>
                  <a:srgbClr val="000000"/>
                </a:solidFill>
                <a:uFillTx/>
                <a:latin typeface="Calibri"/>
              </a:rPr>
              <a:t>coordinator </a:t>
            </a:r>
            <a:r>
              <a:rPr lang="en-GB" sz="1600" dirty="0"/>
              <a:t>will send a PDF version of the PSW and copy of the production release drawing to both Supply Chain and Strategic Purchasing, who shall then inform the Supplier and  arrange a schedule for parts against the latest PSW.</a:t>
            </a:r>
            <a:endParaRPr lang="en-GB" sz="1600" b="0" i="0" u="none" strike="noStrike" kern="1200" cap="none" spc="0" baseline="0" dirty="0">
              <a:solidFill>
                <a:srgbClr val="000000"/>
              </a:solidFill>
              <a:uFillTx/>
              <a:latin typeface="Calibri"/>
            </a:endParaRPr>
          </a:p>
        </p:txBody>
      </p:sp>
      <p:sp>
        <p:nvSpPr>
          <p:cNvPr id="16" name="Rectangle 7">
            <a:extLst>
              <a:ext uri="{FF2B5EF4-FFF2-40B4-BE49-F238E27FC236}">
                <a16:creationId xmlns:a16="http://schemas.microsoft.com/office/drawing/2014/main" id="{C8EE8254-6589-5CF0-DF1F-AD7DBBAE1D6C}"/>
              </a:ext>
            </a:extLst>
          </p:cNvPr>
          <p:cNvSpPr/>
          <p:nvPr/>
        </p:nvSpPr>
        <p:spPr>
          <a:xfrm>
            <a:off x="315645" y="218575"/>
            <a:ext cx="1534491" cy="504002"/>
          </a:xfrm>
          <a:prstGeom prst="rect">
            <a:avLst/>
          </a:prstGeom>
          <a:solidFill>
            <a:schemeClr val="accent1">
              <a:lumMod val="20000"/>
              <a:lumOff val="80000"/>
            </a:schemeClr>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600" b="0" i="0" u="none" strike="noStrike" kern="1200" cap="none" spc="0" baseline="0" dirty="0">
                <a:solidFill>
                  <a:srgbClr val="000000"/>
                </a:solidFill>
                <a:uFillTx/>
                <a:latin typeface="Calibri"/>
              </a:rPr>
              <a:t>Step11</a:t>
            </a:r>
            <a:r>
              <a:rPr lang="en-GB" sz="1800" b="0" i="0" u="none" strike="noStrike" kern="1200" cap="none" spc="0" baseline="0" dirty="0">
                <a:solidFill>
                  <a:srgbClr val="000000"/>
                </a:solidFill>
                <a:uFillTx/>
                <a:latin typeface="Calibri"/>
              </a:rPr>
              <a:t>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FFFFFF"/>
              </a:solidFill>
              <a:uFillTx/>
              <a:latin typeface="Calibri"/>
            </a:endParaRPr>
          </a:p>
        </p:txBody>
      </p:sp>
      <p:sp>
        <p:nvSpPr>
          <p:cNvPr id="4" name="Oval 3">
            <a:extLst>
              <a:ext uri="{FF2B5EF4-FFF2-40B4-BE49-F238E27FC236}">
                <a16:creationId xmlns:a16="http://schemas.microsoft.com/office/drawing/2014/main" id="{E8231C81-5279-3126-E4FC-A031D0D154D5}"/>
              </a:ext>
            </a:extLst>
          </p:cNvPr>
          <p:cNvSpPr/>
          <p:nvPr/>
        </p:nvSpPr>
        <p:spPr>
          <a:xfrm>
            <a:off x="8807179" y="1821793"/>
            <a:ext cx="514905" cy="239697"/>
          </a:xfrm>
          <a:prstGeom prst="ellipse">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5" name="Group 4">
            <a:extLst>
              <a:ext uri="{FF2B5EF4-FFF2-40B4-BE49-F238E27FC236}">
                <a16:creationId xmlns:a16="http://schemas.microsoft.com/office/drawing/2014/main" id="{FFBA5839-7E36-2677-A575-A09C2F9FDED6}"/>
              </a:ext>
            </a:extLst>
          </p:cNvPr>
          <p:cNvGrpSpPr/>
          <p:nvPr/>
        </p:nvGrpSpPr>
        <p:grpSpPr>
          <a:xfrm>
            <a:off x="6867144" y="1089898"/>
            <a:ext cx="5118663" cy="4678204"/>
            <a:chOff x="6698514" y="1463659"/>
            <a:chExt cx="4848986" cy="4569060"/>
          </a:xfrm>
        </p:grpSpPr>
        <p:pic>
          <p:nvPicPr>
            <p:cNvPr id="6" name="Picture 5">
              <a:extLst>
                <a:ext uri="{FF2B5EF4-FFF2-40B4-BE49-F238E27FC236}">
                  <a16:creationId xmlns:a16="http://schemas.microsoft.com/office/drawing/2014/main" id="{36EED390-2D37-7090-F5D4-BFFE32EBE96C}"/>
                </a:ext>
              </a:extLst>
            </p:cNvPr>
            <p:cNvPicPr>
              <a:picLocks noChangeAspect="1"/>
            </p:cNvPicPr>
            <p:nvPr/>
          </p:nvPicPr>
          <p:blipFill rotWithShape="1">
            <a:blip r:embed="rId3"/>
            <a:srcRect l="6930" t="74058" r="2816" b="2669"/>
            <a:stretch/>
          </p:blipFill>
          <p:spPr>
            <a:xfrm>
              <a:off x="6698514" y="1754366"/>
              <a:ext cx="4848986" cy="1924491"/>
            </a:xfrm>
            <a:prstGeom prst="rect">
              <a:avLst/>
            </a:prstGeom>
          </p:spPr>
        </p:pic>
        <p:sp>
          <p:nvSpPr>
            <p:cNvPr id="7" name="TextBox 6">
              <a:extLst>
                <a:ext uri="{FF2B5EF4-FFF2-40B4-BE49-F238E27FC236}">
                  <a16:creationId xmlns:a16="http://schemas.microsoft.com/office/drawing/2014/main" id="{10D1748F-8CEF-5661-2E18-C7167DF6E504}"/>
                </a:ext>
              </a:extLst>
            </p:cNvPr>
            <p:cNvSpPr txBox="1"/>
            <p:nvPr/>
          </p:nvSpPr>
          <p:spPr>
            <a:xfrm>
              <a:off x="6698514" y="1463659"/>
              <a:ext cx="1461530" cy="369332"/>
            </a:xfrm>
            <a:prstGeom prst="rect">
              <a:avLst/>
            </a:prstGeom>
            <a:noFill/>
          </p:spPr>
          <p:txBody>
            <a:bodyPr wrap="square" rtlCol="0">
              <a:spAutoFit/>
            </a:bodyPr>
            <a:lstStyle/>
            <a:p>
              <a:r>
                <a:rPr lang="en-GB" dirty="0"/>
                <a:t>Example 1</a:t>
              </a:r>
            </a:p>
          </p:txBody>
        </p:sp>
        <p:sp>
          <p:nvSpPr>
            <p:cNvPr id="8" name="TextBox 7">
              <a:extLst>
                <a:ext uri="{FF2B5EF4-FFF2-40B4-BE49-F238E27FC236}">
                  <a16:creationId xmlns:a16="http://schemas.microsoft.com/office/drawing/2014/main" id="{6B2EE81B-F3FC-4C0A-E8F1-FC4C463EEA20}"/>
                </a:ext>
              </a:extLst>
            </p:cNvPr>
            <p:cNvSpPr txBox="1"/>
            <p:nvPr/>
          </p:nvSpPr>
          <p:spPr>
            <a:xfrm>
              <a:off x="6746805" y="3781281"/>
              <a:ext cx="1433556" cy="369332"/>
            </a:xfrm>
            <a:prstGeom prst="rect">
              <a:avLst/>
            </a:prstGeom>
            <a:noFill/>
          </p:spPr>
          <p:txBody>
            <a:bodyPr wrap="square" rtlCol="0">
              <a:spAutoFit/>
            </a:bodyPr>
            <a:lstStyle/>
            <a:p>
              <a:r>
                <a:rPr lang="en-GB" dirty="0"/>
                <a:t>Example 2</a:t>
              </a:r>
            </a:p>
          </p:txBody>
        </p:sp>
        <p:pic>
          <p:nvPicPr>
            <p:cNvPr id="9" name="Picture 8">
              <a:extLst>
                <a:ext uri="{FF2B5EF4-FFF2-40B4-BE49-F238E27FC236}">
                  <a16:creationId xmlns:a16="http://schemas.microsoft.com/office/drawing/2014/main" id="{A3DE0D84-792F-C7F4-B5C7-C57881C7A460}"/>
                </a:ext>
              </a:extLst>
            </p:cNvPr>
            <p:cNvPicPr>
              <a:picLocks noChangeAspect="1"/>
            </p:cNvPicPr>
            <p:nvPr/>
          </p:nvPicPr>
          <p:blipFill>
            <a:blip r:embed="rId4"/>
            <a:stretch>
              <a:fillRect/>
            </a:stretch>
          </p:blipFill>
          <p:spPr>
            <a:xfrm>
              <a:off x="6698514" y="4108228"/>
              <a:ext cx="4725725" cy="1924491"/>
            </a:xfrm>
            <a:prstGeom prst="rect">
              <a:avLst/>
            </a:prstGeom>
          </p:spPr>
        </p:pic>
      </p:grpSp>
    </p:spTree>
    <p:extLst>
      <p:ext uri="{BB962C8B-B14F-4D97-AF65-F5344CB8AC3E}">
        <p14:creationId xmlns:p14="http://schemas.microsoft.com/office/powerpoint/2010/main" val="30844302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E61FDE-FC4D-AC22-F54F-3B6AB6D16CC8}"/>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5D85A3D5-6600-F4CE-A093-9CDB27571742}"/>
              </a:ext>
            </a:extLst>
          </p:cNvPr>
          <p:cNvPicPr>
            <a:picLocks noChangeAspect="1"/>
          </p:cNvPicPr>
          <p:nvPr/>
        </p:nvPicPr>
        <p:blipFill>
          <a:blip r:embed="rId3"/>
          <a:stretch>
            <a:fillRect/>
          </a:stretch>
        </p:blipFill>
        <p:spPr>
          <a:xfrm>
            <a:off x="8276044" y="1443369"/>
            <a:ext cx="3410731" cy="3833731"/>
          </a:xfrm>
          <a:prstGeom prst="rect">
            <a:avLst/>
          </a:prstGeom>
        </p:spPr>
      </p:pic>
      <p:sp>
        <p:nvSpPr>
          <p:cNvPr id="3" name="Title 2">
            <a:extLst>
              <a:ext uri="{FF2B5EF4-FFF2-40B4-BE49-F238E27FC236}">
                <a16:creationId xmlns:a16="http://schemas.microsoft.com/office/drawing/2014/main" id="{65283C7D-532F-013A-4430-E3415E6F8148}"/>
              </a:ext>
            </a:extLst>
          </p:cNvPr>
          <p:cNvSpPr>
            <a:spLocks noGrp="1"/>
          </p:cNvSpPr>
          <p:nvPr>
            <p:ph type="title"/>
          </p:nvPr>
        </p:nvSpPr>
        <p:spPr>
          <a:xfrm>
            <a:off x="2148840" y="218575"/>
            <a:ext cx="8723375" cy="646105"/>
          </a:xfrm>
        </p:spPr>
        <p:txBody>
          <a:bodyPr>
            <a:normAutofit fontScale="90000"/>
          </a:bodyPr>
          <a:lstStyle/>
          <a:p>
            <a:pPr algn="ctr"/>
            <a:r>
              <a:rPr lang="en-US" dirty="0">
                <a:latin typeface="Helvetica"/>
                <a:cs typeface="Helvetica"/>
              </a:rPr>
              <a:t>PPAP – </a:t>
            </a:r>
            <a:r>
              <a:rPr lang="en-GB" dirty="0"/>
              <a:t>Part Submission Warrant (PSW) Sign off </a:t>
            </a:r>
            <a:br>
              <a:rPr lang="en-GB" dirty="0"/>
            </a:br>
            <a:r>
              <a:rPr lang="en-GB" dirty="0">
                <a:solidFill>
                  <a:schemeClr val="accent2">
                    <a:lumMod val="75000"/>
                  </a:schemeClr>
                </a:solidFill>
              </a:rPr>
              <a:t>For an Off the Shelf/Catalogue Item</a:t>
            </a:r>
            <a:endParaRPr lang="en-GB" dirty="0"/>
          </a:p>
        </p:txBody>
      </p:sp>
      <p:sp>
        <p:nvSpPr>
          <p:cNvPr id="19" name="TextBox 10">
            <a:extLst>
              <a:ext uri="{FF2B5EF4-FFF2-40B4-BE49-F238E27FC236}">
                <a16:creationId xmlns:a16="http://schemas.microsoft.com/office/drawing/2014/main" id="{41516568-037F-49DE-ACBE-E819C49AF1E8}"/>
              </a:ext>
            </a:extLst>
          </p:cNvPr>
          <p:cNvSpPr txBox="1"/>
          <p:nvPr/>
        </p:nvSpPr>
        <p:spPr>
          <a:xfrm>
            <a:off x="315645" y="1036806"/>
            <a:ext cx="7301097" cy="369331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dirty="0">
                <a:solidFill>
                  <a:srgbClr val="000000"/>
                </a:solidFill>
                <a:uFillTx/>
                <a:latin typeface="Calibri"/>
              </a:rPr>
              <a:t>Part Submission Warrant (PSW)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dirty="0">
                <a:solidFill>
                  <a:srgbClr val="000000"/>
                </a:solidFill>
                <a:uFillTx/>
                <a:latin typeface="Calibri"/>
              </a:rPr>
              <a:t>Step owner – Supplier,  Domestic Quality &amp; Manufacturing teams </a:t>
            </a:r>
            <a:endParaRPr lang="en-GB" sz="1600" b="1" i="1"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000" dirty="0">
              <a:solidFill>
                <a:srgbClr val="000000"/>
              </a:solidFill>
              <a:latin typeface="Calibri"/>
            </a:endParaRPr>
          </a:p>
          <a:p>
            <a:pPr indent="-360362"/>
            <a:r>
              <a:rPr lang="en-GB" sz="1600" dirty="0"/>
              <a:t>Part Submission Warrant (PSW) Sign off process </a:t>
            </a:r>
          </a:p>
          <a:p>
            <a:pPr indent="-360362"/>
            <a:r>
              <a:rPr lang="en-GB" sz="1600" dirty="0"/>
              <a:t>for an Off the Shelf Item or Catalogue Part </a:t>
            </a:r>
          </a:p>
          <a:p>
            <a:pPr indent="-360362"/>
            <a:endParaRPr lang="en-GB" sz="1000" dirty="0"/>
          </a:p>
          <a:p>
            <a:pPr indent="-360362"/>
            <a:r>
              <a:rPr lang="en-GB" sz="1600" dirty="0"/>
              <a:t>Check:</a:t>
            </a:r>
          </a:p>
          <a:p>
            <a:pPr marL="828675" lvl="2" indent="-457200">
              <a:buFont typeface="+mj-lt"/>
              <a:buAutoNum type="arabicPeriod"/>
            </a:pPr>
            <a:r>
              <a:rPr lang="en-GB" sz="1600" dirty="0"/>
              <a:t>Complete the “Reason for PPAP submission” has been marked and the details in the header are all filled in. </a:t>
            </a:r>
          </a:p>
          <a:p>
            <a:pPr marL="828675" lvl="2" indent="-457200">
              <a:buFont typeface="+mj-lt"/>
              <a:buAutoNum type="arabicPeriod"/>
            </a:pPr>
            <a:r>
              <a:rPr lang="en-GB" sz="1600" dirty="0"/>
              <a:t>The Tooling and Process and Conformance Checking sections must be completed.  In this event NA all the boxes. </a:t>
            </a:r>
          </a:p>
          <a:p>
            <a:pPr marL="828675" lvl="2" indent="-457200">
              <a:buFont typeface="+mj-lt"/>
              <a:buAutoNum type="arabicPeriod"/>
            </a:pPr>
            <a:r>
              <a:rPr lang="en-GB" sz="1600" dirty="0"/>
              <a:t>The submission pack has been marked in this event as level 1 </a:t>
            </a:r>
          </a:p>
          <a:p>
            <a:pPr marL="828675" lvl="2" indent="-457200">
              <a:buFont typeface="+mj-lt"/>
              <a:buAutoNum type="arabicPeriod"/>
            </a:pPr>
            <a:r>
              <a:rPr lang="en-GB" sz="1600" dirty="0"/>
              <a:t>For the Declaration and Sign off section, providing we have Material Certification or a Certificate of Conformity we can mark the boxes as below</a:t>
            </a:r>
          </a:p>
          <a:p>
            <a:pPr marL="828675" lvl="2" indent="-457200">
              <a:buFont typeface="+mj-lt"/>
              <a:buAutoNum type="arabicPeriod"/>
            </a:pPr>
            <a:r>
              <a:rPr lang="en-GB" sz="1600" dirty="0"/>
              <a:t>Follow the same sign off process as per manufactured/ assembly items.</a:t>
            </a:r>
          </a:p>
        </p:txBody>
      </p:sp>
      <p:sp>
        <p:nvSpPr>
          <p:cNvPr id="16" name="Rectangle 7">
            <a:extLst>
              <a:ext uri="{FF2B5EF4-FFF2-40B4-BE49-F238E27FC236}">
                <a16:creationId xmlns:a16="http://schemas.microsoft.com/office/drawing/2014/main" id="{6B64FE9B-63F0-492F-D5B9-428697E2A901}"/>
              </a:ext>
            </a:extLst>
          </p:cNvPr>
          <p:cNvSpPr/>
          <p:nvPr/>
        </p:nvSpPr>
        <p:spPr>
          <a:xfrm>
            <a:off x="315645" y="218575"/>
            <a:ext cx="1534491" cy="504002"/>
          </a:xfrm>
          <a:prstGeom prst="rect">
            <a:avLst/>
          </a:prstGeom>
          <a:solidFill>
            <a:schemeClr val="accent1">
              <a:lumMod val="20000"/>
              <a:lumOff val="80000"/>
            </a:schemeClr>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600" b="0" i="0" u="none" strike="noStrike" kern="1200" cap="none" spc="0" baseline="0" dirty="0">
                <a:solidFill>
                  <a:srgbClr val="000000"/>
                </a:solidFill>
                <a:uFillTx/>
                <a:latin typeface="Calibri"/>
              </a:rPr>
              <a:t>Step11</a:t>
            </a:r>
            <a:r>
              <a:rPr lang="en-GB" sz="1800" b="0" i="0" u="none" strike="noStrike" kern="1200" cap="none" spc="0" baseline="0" dirty="0">
                <a:solidFill>
                  <a:srgbClr val="000000"/>
                </a:solidFill>
                <a:uFillTx/>
                <a:latin typeface="Calibri"/>
              </a:rPr>
              <a:t>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FFFFFF"/>
              </a:solidFill>
              <a:uFillTx/>
              <a:latin typeface="Calibri"/>
            </a:endParaRPr>
          </a:p>
        </p:txBody>
      </p:sp>
      <p:sp>
        <p:nvSpPr>
          <p:cNvPr id="6" name="Rectangle 5">
            <a:extLst>
              <a:ext uri="{FF2B5EF4-FFF2-40B4-BE49-F238E27FC236}">
                <a16:creationId xmlns:a16="http://schemas.microsoft.com/office/drawing/2014/main" id="{BE2837A6-9BB2-E42A-9EBF-D9484E135B2F}"/>
              </a:ext>
            </a:extLst>
          </p:cNvPr>
          <p:cNvSpPr/>
          <p:nvPr/>
        </p:nvSpPr>
        <p:spPr>
          <a:xfrm>
            <a:off x="8279934" y="2539754"/>
            <a:ext cx="3423684" cy="1199822"/>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825B0F18-A65B-3D99-3FD6-6BA8549EAC85}"/>
              </a:ext>
            </a:extLst>
          </p:cNvPr>
          <p:cNvPicPr>
            <a:picLocks noChangeAspect="1"/>
          </p:cNvPicPr>
          <p:nvPr/>
        </p:nvPicPr>
        <p:blipFill rotWithShape="1">
          <a:blip r:embed="rId4"/>
          <a:srcRect t="3163" b="1"/>
          <a:stretch/>
        </p:blipFill>
        <p:spPr>
          <a:xfrm>
            <a:off x="8277225" y="5348177"/>
            <a:ext cx="3418588" cy="564952"/>
          </a:xfrm>
          <a:prstGeom prst="rect">
            <a:avLst/>
          </a:prstGeom>
          <a:ln w="38100">
            <a:solidFill>
              <a:schemeClr val="accent2">
                <a:lumMod val="75000"/>
              </a:schemeClr>
            </a:solidFill>
          </a:ln>
        </p:spPr>
      </p:pic>
      <p:pic>
        <p:nvPicPr>
          <p:cNvPr id="8" name="Picture 7">
            <a:extLst>
              <a:ext uri="{FF2B5EF4-FFF2-40B4-BE49-F238E27FC236}">
                <a16:creationId xmlns:a16="http://schemas.microsoft.com/office/drawing/2014/main" id="{9E13D0AE-78DF-F5DC-F139-FEF4C11FFAFA}"/>
              </a:ext>
            </a:extLst>
          </p:cNvPr>
          <p:cNvPicPr>
            <a:picLocks noChangeAspect="1"/>
          </p:cNvPicPr>
          <p:nvPr/>
        </p:nvPicPr>
        <p:blipFill rotWithShape="1">
          <a:blip r:embed="rId5"/>
          <a:srcRect t="-227"/>
          <a:stretch/>
        </p:blipFill>
        <p:spPr>
          <a:xfrm>
            <a:off x="1265512" y="4890465"/>
            <a:ext cx="6351230" cy="1157380"/>
          </a:xfrm>
          <a:prstGeom prst="rect">
            <a:avLst/>
          </a:prstGeom>
          <a:ln w="38100">
            <a:solidFill>
              <a:schemeClr val="accent2">
                <a:lumMod val="75000"/>
              </a:schemeClr>
            </a:solidFill>
          </a:ln>
        </p:spPr>
      </p:pic>
      <p:cxnSp>
        <p:nvCxnSpPr>
          <p:cNvPr id="9" name="Straight Arrow Connector 8">
            <a:extLst>
              <a:ext uri="{FF2B5EF4-FFF2-40B4-BE49-F238E27FC236}">
                <a16:creationId xmlns:a16="http://schemas.microsoft.com/office/drawing/2014/main" id="{6BF56E4D-371D-066C-2F43-018E4F47DB2F}"/>
              </a:ext>
            </a:extLst>
          </p:cNvPr>
          <p:cNvCxnSpPr>
            <a:cxnSpLocks/>
            <a:stCxn id="7" idx="1"/>
            <a:endCxn id="8" idx="3"/>
          </p:cNvCxnSpPr>
          <p:nvPr/>
        </p:nvCxnSpPr>
        <p:spPr>
          <a:xfrm flipH="1" flipV="1">
            <a:off x="7616742" y="5469155"/>
            <a:ext cx="660483" cy="161498"/>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69B81C6E-27C7-8F3E-C3CE-0770AD116065}"/>
              </a:ext>
            </a:extLst>
          </p:cNvPr>
          <p:cNvCxnSpPr>
            <a:cxnSpLocks/>
          </p:cNvCxnSpPr>
          <p:nvPr/>
        </p:nvCxnSpPr>
        <p:spPr>
          <a:xfrm flipV="1">
            <a:off x="7132320" y="2395728"/>
            <a:ext cx="1114749" cy="338328"/>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66D7C31-BD1A-1380-2239-88929AF5D2F0}"/>
              </a:ext>
            </a:extLst>
          </p:cNvPr>
          <p:cNvCxnSpPr>
            <a:cxnSpLocks/>
          </p:cNvCxnSpPr>
          <p:nvPr/>
        </p:nvCxnSpPr>
        <p:spPr>
          <a:xfrm>
            <a:off x="6510527" y="3739576"/>
            <a:ext cx="1736542" cy="170638"/>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B2A21672-C747-1BCA-BB88-B15AC6D0A456}"/>
              </a:ext>
            </a:extLst>
          </p:cNvPr>
          <p:cNvCxnSpPr>
            <a:cxnSpLocks/>
          </p:cNvCxnSpPr>
          <p:nvPr/>
        </p:nvCxnSpPr>
        <p:spPr>
          <a:xfrm flipV="1">
            <a:off x="7103345" y="2962656"/>
            <a:ext cx="1143724" cy="265176"/>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E5D52E7A-3C41-1BB0-F9A3-6CA057673C44}"/>
              </a:ext>
            </a:extLst>
          </p:cNvPr>
          <p:cNvSpPr/>
          <p:nvPr/>
        </p:nvSpPr>
        <p:spPr>
          <a:xfrm>
            <a:off x="8264321" y="4772478"/>
            <a:ext cx="3451429" cy="543347"/>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Oval 16">
            <a:extLst>
              <a:ext uri="{FF2B5EF4-FFF2-40B4-BE49-F238E27FC236}">
                <a16:creationId xmlns:a16="http://schemas.microsoft.com/office/drawing/2014/main" id="{D92CD812-8653-DD54-B636-C86AD735731D}"/>
              </a:ext>
            </a:extLst>
          </p:cNvPr>
          <p:cNvSpPr/>
          <p:nvPr/>
        </p:nvSpPr>
        <p:spPr>
          <a:xfrm>
            <a:off x="9344030" y="1865316"/>
            <a:ext cx="47625" cy="6032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03E4B900-41DE-873F-DCC1-6C29F7CC72CE}"/>
              </a:ext>
            </a:extLst>
          </p:cNvPr>
          <p:cNvSpPr txBox="1"/>
          <p:nvPr/>
        </p:nvSpPr>
        <p:spPr>
          <a:xfrm flipH="1">
            <a:off x="9055184" y="1793028"/>
            <a:ext cx="272003" cy="184666"/>
          </a:xfrm>
          <a:prstGeom prst="rect">
            <a:avLst/>
          </a:prstGeom>
          <a:noFill/>
        </p:spPr>
        <p:txBody>
          <a:bodyPr wrap="square" rtlCol="0">
            <a:spAutoFit/>
          </a:bodyPr>
          <a:lstStyle/>
          <a:p>
            <a:r>
              <a:rPr lang="en-GB" sz="600" dirty="0"/>
              <a:t>10</a:t>
            </a:r>
          </a:p>
        </p:txBody>
      </p:sp>
      <p:cxnSp>
        <p:nvCxnSpPr>
          <p:cNvPr id="10" name="Straight Arrow Connector 9">
            <a:extLst>
              <a:ext uri="{FF2B5EF4-FFF2-40B4-BE49-F238E27FC236}">
                <a16:creationId xmlns:a16="http://schemas.microsoft.com/office/drawing/2014/main" id="{AD1D93AA-939B-A95F-ACB9-84DCCB769F76}"/>
              </a:ext>
            </a:extLst>
          </p:cNvPr>
          <p:cNvCxnSpPr>
            <a:cxnSpLocks/>
          </p:cNvCxnSpPr>
          <p:nvPr/>
        </p:nvCxnSpPr>
        <p:spPr>
          <a:xfrm>
            <a:off x="7132320" y="3225127"/>
            <a:ext cx="1114749" cy="279915"/>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8819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744B97-E656-CCD4-0EFC-2AD928F3DCE7}"/>
              </a:ext>
            </a:extLst>
          </p:cNvPr>
          <p:cNvSpPr>
            <a:spLocks noGrp="1"/>
          </p:cNvSpPr>
          <p:nvPr>
            <p:ph type="title"/>
          </p:nvPr>
        </p:nvSpPr>
        <p:spPr>
          <a:xfrm>
            <a:off x="2139697" y="218575"/>
            <a:ext cx="8119871" cy="504002"/>
          </a:xfrm>
        </p:spPr>
        <p:txBody>
          <a:bodyPr/>
          <a:lstStyle/>
          <a:p>
            <a:r>
              <a:rPr lang="en-US" dirty="0">
                <a:latin typeface="Helvetica"/>
                <a:cs typeface="Helvetica"/>
              </a:rPr>
              <a:t>PPAP Launch Request</a:t>
            </a:r>
            <a:endParaRPr lang="en-GB" dirty="0"/>
          </a:p>
        </p:txBody>
      </p:sp>
      <p:sp>
        <p:nvSpPr>
          <p:cNvPr id="2" name="Rectangle 7">
            <a:extLst>
              <a:ext uri="{FF2B5EF4-FFF2-40B4-BE49-F238E27FC236}">
                <a16:creationId xmlns:a16="http://schemas.microsoft.com/office/drawing/2014/main" id="{E1CCB239-2700-B94F-BE3F-814FD4C130B8}"/>
              </a:ext>
            </a:extLst>
          </p:cNvPr>
          <p:cNvSpPr/>
          <p:nvPr/>
        </p:nvSpPr>
        <p:spPr>
          <a:xfrm>
            <a:off x="315645" y="218575"/>
            <a:ext cx="1534491" cy="504002"/>
          </a:xfrm>
          <a:prstGeom prst="rect">
            <a:avLst/>
          </a:prstGeom>
          <a:solidFill>
            <a:schemeClr val="accent1">
              <a:lumMod val="20000"/>
              <a:lumOff val="80000"/>
            </a:schemeClr>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600" b="0" i="0" u="none" strike="noStrike" kern="1200" cap="none" spc="0" baseline="0" dirty="0">
                <a:solidFill>
                  <a:srgbClr val="000000"/>
                </a:solidFill>
                <a:uFillTx/>
                <a:latin typeface="Calibri"/>
              </a:rPr>
              <a:t>Step 0</a:t>
            </a:r>
            <a:r>
              <a:rPr lang="en-GB" sz="1800" b="0" i="0" u="none" strike="noStrike" kern="1200" cap="none" spc="0" baseline="0" dirty="0">
                <a:solidFill>
                  <a:srgbClr val="000000"/>
                </a:solidFill>
                <a:uFillTx/>
                <a:latin typeface="Calibri"/>
              </a:rPr>
              <a:t>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FFFFFF"/>
              </a:solidFill>
              <a:uFillTx/>
              <a:latin typeface="Calibri"/>
            </a:endParaRPr>
          </a:p>
        </p:txBody>
      </p:sp>
      <p:pic>
        <p:nvPicPr>
          <p:cNvPr id="5" name="Picture 7">
            <a:extLst>
              <a:ext uri="{FF2B5EF4-FFF2-40B4-BE49-F238E27FC236}">
                <a16:creationId xmlns:a16="http://schemas.microsoft.com/office/drawing/2014/main" id="{067BDB4A-45B7-D028-F756-36BC9F762358}"/>
              </a:ext>
            </a:extLst>
          </p:cNvPr>
          <p:cNvPicPr>
            <a:picLocks noChangeAspect="1"/>
          </p:cNvPicPr>
          <p:nvPr/>
        </p:nvPicPr>
        <p:blipFill>
          <a:blip r:embed="rId3"/>
          <a:stretch>
            <a:fillRect/>
          </a:stretch>
        </p:blipFill>
        <p:spPr>
          <a:xfrm>
            <a:off x="6996044" y="824168"/>
            <a:ext cx="3966923" cy="5551405"/>
          </a:xfrm>
          <a:prstGeom prst="rect">
            <a:avLst/>
          </a:prstGeom>
          <a:noFill/>
          <a:ln cap="flat">
            <a:noFill/>
          </a:ln>
        </p:spPr>
      </p:pic>
      <p:sp>
        <p:nvSpPr>
          <p:cNvPr id="19" name="TextBox 10">
            <a:extLst>
              <a:ext uri="{FF2B5EF4-FFF2-40B4-BE49-F238E27FC236}">
                <a16:creationId xmlns:a16="http://schemas.microsoft.com/office/drawing/2014/main" id="{365CC18D-FFAD-1EB6-0F7E-40BEA3C305B2}"/>
              </a:ext>
            </a:extLst>
          </p:cNvPr>
          <p:cNvSpPr txBox="1"/>
          <p:nvPr/>
        </p:nvSpPr>
        <p:spPr>
          <a:xfrm>
            <a:off x="315645" y="866373"/>
            <a:ext cx="5780357" cy="550920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dirty="0">
                <a:solidFill>
                  <a:srgbClr val="000000"/>
                </a:solidFill>
                <a:uFillTx/>
                <a:latin typeface="Calibri"/>
              </a:rPr>
              <a:t>Launching a PPAP,  Step owner:- Strategic Purchasing</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700" b="1" i="0" u="none" strike="noStrike" kern="1200" cap="none" spc="0" baseline="0" dirty="0">
              <a:solidFill>
                <a:srgbClr val="000000"/>
              </a:solidFill>
              <a:uFillTx/>
              <a:latin typeface="Calibri"/>
            </a:endParaRPr>
          </a:p>
          <a:p>
            <a:pPr marL="342900" marR="0" lvl="0" indent="-342900" algn="l" defTabSz="9144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en-GB" sz="1600" b="0" i="0" u="none" strike="noStrike" kern="0" cap="none" spc="0" baseline="0" dirty="0">
                <a:solidFill>
                  <a:srgbClr val="000000"/>
                </a:solidFill>
                <a:uFillTx/>
                <a:latin typeface="Calibri"/>
              </a:rPr>
              <a:t>Download the current PPAP Launch Document stored on the SharePoint system.</a:t>
            </a:r>
          </a:p>
          <a:p>
            <a:pPr marL="342900" marR="0" lvl="0" indent="-342900" algn="l" defTabSz="9144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Calibri"/>
              </a:rPr>
              <a:t>Purchasing arranges a cross functional team review (includes team members from R&amp;D, Purchasing, Domestic Quality &amp; Supplier Development) to review the request.</a:t>
            </a:r>
          </a:p>
          <a:p>
            <a:pPr marL="342900" marR="0" lvl="0" indent="-342900" algn="l" defTabSz="9144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Calibri"/>
              </a:rPr>
              <a:t>Complete the document details to align to the PAR and include the features for review in AAR (Appearance Approval Report) if AAR tab is required for this project.</a:t>
            </a:r>
          </a:p>
          <a:p>
            <a:pPr marL="342900" marR="0" lvl="0" indent="-342900" algn="l" defTabSz="9144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en-GB" sz="1600" b="0" i="0" u="none" strike="noStrike" kern="0" cap="none" spc="0" baseline="0" dirty="0">
                <a:solidFill>
                  <a:srgbClr val="000000"/>
                </a:solidFill>
                <a:uFillTx/>
                <a:latin typeface="Calibri"/>
              </a:rPr>
              <a:t>T</a:t>
            </a:r>
            <a:r>
              <a:rPr lang="en-GB" sz="1600" b="0" i="0" u="none" strike="noStrike" kern="1200" cap="none" spc="0" baseline="0" dirty="0">
                <a:solidFill>
                  <a:srgbClr val="000000"/>
                </a:solidFill>
                <a:uFillTx/>
                <a:latin typeface="Calibri"/>
              </a:rPr>
              <a:t>he launch document is forwarded to the Purchasing Admin coordinator to create a unique PPAP number and PPAP project folder.</a:t>
            </a:r>
          </a:p>
          <a:p>
            <a:pPr marL="342900" marR="0" lvl="0" indent="-342900" algn="l" defTabSz="9144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en-GB" sz="1600" dirty="0">
                <a:solidFill>
                  <a:srgbClr val="000000"/>
                </a:solidFill>
                <a:latin typeface="Calibri"/>
              </a:rPr>
              <a:t>The PPAP document is created using the details supplied on the PPAP </a:t>
            </a:r>
            <a:r>
              <a:rPr lang="en-GB" sz="1600" b="0" i="0" u="none" strike="noStrike" kern="0" cap="none" spc="0" baseline="0" dirty="0">
                <a:solidFill>
                  <a:srgbClr val="000000"/>
                </a:solidFill>
                <a:uFillTx/>
                <a:latin typeface="Calibri"/>
              </a:rPr>
              <a:t>launch request file.</a:t>
            </a:r>
          </a:p>
          <a:p>
            <a:pPr marL="342900" marR="0" lvl="0" indent="-342900" algn="l" defTabSz="9144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Calibri"/>
              </a:rPr>
              <a:t>Purchasing Co</a:t>
            </a:r>
            <a:r>
              <a:rPr lang="en-GB" sz="1600" dirty="0">
                <a:solidFill>
                  <a:srgbClr val="000000"/>
                </a:solidFill>
                <a:latin typeface="Calibri"/>
              </a:rPr>
              <a:t>ordinator</a:t>
            </a:r>
            <a:r>
              <a:rPr lang="en-GB" sz="1600" b="0" i="0" u="none" strike="noStrike" kern="1200" cap="none" spc="0" baseline="0" dirty="0">
                <a:solidFill>
                  <a:srgbClr val="000000"/>
                </a:solidFill>
                <a:uFillTx/>
                <a:latin typeface="Calibri"/>
              </a:rPr>
              <a:t> activates the workflow which notifies the Handicare team using the automated notification prompts to invite them to complete the signature sign off &amp; date boxes in the PAR tab.</a:t>
            </a:r>
          </a:p>
          <a:p>
            <a:pPr marL="342900" marR="0" lvl="0" indent="-342900" algn="l" defTabSz="9144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Calibri"/>
              </a:rPr>
              <a:t>Once the PAR has been fully signed the Purchasing coordinator is notified and shares the document via SharePoint to the supplier, for them to comple</a:t>
            </a:r>
            <a:r>
              <a:rPr lang="en-GB" sz="1600" dirty="0">
                <a:solidFill>
                  <a:srgbClr val="000000"/>
                </a:solidFill>
                <a:latin typeface="Calibri"/>
              </a:rPr>
              <a:t>te the relevant tabs requested.</a:t>
            </a:r>
            <a:endParaRPr lang="en-GB" sz="1600" b="0" i="0" u="none" strike="noStrike" kern="1200" cap="none" spc="0" baseline="0" dirty="0">
              <a:solidFill>
                <a:srgbClr val="000000"/>
              </a:solidFill>
              <a:uFillTx/>
              <a:latin typeface="Calibri"/>
            </a:endParaRPr>
          </a:p>
        </p:txBody>
      </p:sp>
    </p:spTree>
    <p:extLst>
      <p:ext uri="{BB962C8B-B14F-4D97-AF65-F5344CB8AC3E}">
        <p14:creationId xmlns:p14="http://schemas.microsoft.com/office/powerpoint/2010/main" val="1299907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8ED3D4-A96E-93B4-773D-953F6DFF4D83}"/>
            </a:ext>
          </a:extLst>
        </p:cNvPr>
        <p:cNvGrpSpPr/>
        <p:nvPr/>
      </p:nvGrpSpPr>
      <p:grpSpPr>
        <a:xfrm>
          <a:off x="0" y="0"/>
          <a:ext cx="0" cy="0"/>
          <a:chOff x="0" y="0"/>
          <a:chExt cx="0" cy="0"/>
        </a:xfrm>
      </p:grpSpPr>
      <p:sp>
        <p:nvSpPr>
          <p:cNvPr id="6" name="Rectangle 7">
            <a:extLst>
              <a:ext uri="{FF2B5EF4-FFF2-40B4-BE49-F238E27FC236}">
                <a16:creationId xmlns:a16="http://schemas.microsoft.com/office/drawing/2014/main" id="{5937A478-9150-0E71-01F9-A33E3685DD88}"/>
              </a:ext>
            </a:extLst>
          </p:cNvPr>
          <p:cNvSpPr/>
          <p:nvPr/>
        </p:nvSpPr>
        <p:spPr>
          <a:xfrm>
            <a:off x="315645" y="218575"/>
            <a:ext cx="1534491" cy="504002"/>
          </a:xfrm>
          <a:prstGeom prst="rect">
            <a:avLst/>
          </a:prstGeom>
          <a:solidFill>
            <a:schemeClr val="accent1">
              <a:lumMod val="20000"/>
              <a:lumOff val="80000"/>
            </a:schemeClr>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600" b="0" i="0" u="none" strike="noStrike" kern="1200" cap="none" spc="0" baseline="0" dirty="0">
                <a:solidFill>
                  <a:srgbClr val="000000"/>
                </a:solidFill>
                <a:uFillTx/>
                <a:latin typeface="Calibri"/>
              </a:rPr>
              <a:t>Step 0</a:t>
            </a:r>
            <a:r>
              <a:rPr lang="en-GB" sz="1800" b="0" i="0" u="none" strike="noStrike" kern="1200" cap="none" spc="0" baseline="0" dirty="0">
                <a:solidFill>
                  <a:srgbClr val="000000"/>
                </a:solidFill>
                <a:uFillTx/>
                <a:latin typeface="Calibri"/>
              </a:rPr>
              <a:t>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FFFFFF"/>
              </a:solidFill>
              <a:uFillTx/>
              <a:latin typeface="Calibri"/>
            </a:endParaRPr>
          </a:p>
        </p:txBody>
      </p:sp>
      <p:sp>
        <p:nvSpPr>
          <p:cNvPr id="7" name="Title 2">
            <a:extLst>
              <a:ext uri="{FF2B5EF4-FFF2-40B4-BE49-F238E27FC236}">
                <a16:creationId xmlns:a16="http://schemas.microsoft.com/office/drawing/2014/main" id="{1D0E8157-EBC4-D152-BF45-3B86BE1AAAF1}"/>
              </a:ext>
            </a:extLst>
          </p:cNvPr>
          <p:cNvSpPr>
            <a:spLocks noGrp="1"/>
          </p:cNvSpPr>
          <p:nvPr>
            <p:ph type="title"/>
          </p:nvPr>
        </p:nvSpPr>
        <p:spPr>
          <a:xfrm>
            <a:off x="2139697" y="218575"/>
            <a:ext cx="9089135" cy="504002"/>
          </a:xfrm>
        </p:spPr>
        <p:txBody>
          <a:bodyPr>
            <a:normAutofit fontScale="90000"/>
          </a:bodyPr>
          <a:lstStyle/>
          <a:p>
            <a:r>
              <a:rPr lang="en-US" dirty="0">
                <a:latin typeface="Helvetica"/>
                <a:cs typeface="Helvetica"/>
              </a:rPr>
              <a:t>PPAP - </a:t>
            </a:r>
            <a:r>
              <a:rPr lang="en-GB" sz="2800" b="1" dirty="0"/>
              <a:t>Part Approval Request and Requirement (PAR)</a:t>
            </a:r>
            <a:endParaRPr lang="en-GB" dirty="0"/>
          </a:p>
        </p:txBody>
      </p:sp>
      <p:grpSp>
        <p:nvGrpSpPr>
          <p:cNvPr id="17" name="Group 16">
            <a:extLst>
              <a:ext uri="{FF2B5EF4-FFF2-40B4-BE49-F238E27FC236}">
                <a16:creationId xmlns:a16="http://schemas.microsoft.com/office/drawing/2014/main" id="{E3FD56FF-5C05-FC3F-03C3-1AD36482220B}"/>
              </a:ext>
            </a:extLst>
          </p:cNvPr>
          <p:cNvGrpSpPr/>
          <p:nvPr/>
        </p:nvGrpSpPr>
        <p:grpSpPr>
          <a:xfrm>
            <a:off x="5495544" y="1005454"/>
            <a:ext cx="6510526" cy="5020157"/>
            <a:chOff x="4919472" y="804571"/>
            <a:chExt cx="6708100" cy="5248857"/>
          </a:xfrm>
        </p:grpSpPr>
        <p:pic>
          <p:nvPicPr>
            <p:cNvPr id="11" name="Picture 10">
              <a:extLst>
                <a:ext uri="{FF2B5EF4-FFF2-40B4-BE49-F238E27FC236}">
                  <a16:creationId xmlns:a16="http://schemas.microsoft.com/office/drawing/2014/main" id="{1C353122-A149-1C49-73EE-3048E8E9498B}"/>
                </a:ext>
              </a:extLst>
            </p:cNvPr>
            <p:cNvPicPr>
              <a:picLocks noChangeAspect="1"/>
            </p:cNvPicPr>
            <p:nvPr/>
          </p:nvPicPr>
          <p:blipFill>
            <a:blip r:embed="rId3"/>
            <a:stretch>
              <a:fillRect/>
            </a:stretch>
          </p:blipFill>
          <p:spPr>
            <a:xfrm>
              <a:off x="4919472" y="804571"/>
              <a:ext cx="3427975" cy="5248857"/>
            </a:xfrm>
            <a:prstGeom prst="rect">
              <a:avLst/>
            </a:prstGeom>
          </p:spPr>
        </p:pic>
        <p:sp>
          <p:nvSpPr>
            <p:cNvPr id="12" name="Right Brace 11">
              <a:extLst>
                <a:ext uri="{FF2B5EF4-FFF2-40B4-BE49-F238E27FC236}">
                  <a16:creationId xmlns:a16="http://schemas.microsoft.com/office/drawing/2014/main" id="{2EF101BD-169F-785A-5A67-BB8FF3F13DB0}"/>
                </a:ext>
              </a:extLst>
            </p:cNvPr>
            <p:cNvSpPr/>
            <p:nvPr/>
          </p:nvSpPr>
          <p:spPr>
            <a:xfrm>
              <a:off x="8502895" y="950976"/>
              <a:ext cx="932688" cy="3520440"/>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3" name="TextBox 12">
              <a:extLst>
                <a:ext uri="{FF2B5EF4-FFF2-40B4-BE49-F238E27FC236}">
                  <a16:creationId xmlns:a16="http://schemas.microsoft.com/office/drawing/2014/main" id="{6406BA22-8F9B-BE55-92FE-59CBECCDBA11}"/>
                </a:ext>
              </a:extLst>
            </p:cNvPr>
            <p:cNvSpPr txBox="1"/>
            <p:nvPr/>
          </p:nvSpPr>
          <p:spPr>
            <a:xfrm>
              <a:off x="9591032" y="2249531"/>
              <a:ext cx="1782162" cy="965394"/>
            </a:xfrm>
            <a:prstGeom prst="rect">
              <a:avLst/>
            </a:prstGeom>
            <a:noFill/>
          </p:spPr>
          <p:txBody>
            <a:bodyPr wrap="square" rtlCol="0">
              <a:spAutoFit/>
            </a:bodyPr>
            <a:lstStyle/>
            <a:p>
              <a:r>
                <a:rPr lang="en-GB" dirty="0"/>
                <a:t>Transferred from the Launch form</a:t>
              </a:r>
            </a:p>
          </p:txBody>
        </p:sp>
        <p:sp>
          <p:nvSpPr>
            <p:cNvPr id="14" name="Right Brace 13">
              <a:extLst>
                <a:ext uri="{FF2B5EF4-FFF2-40B4-BE49-F238E27FC236}">
                  <a16:creationId xmlns:a16="http://schemas.microsoft.com/office/drawing/2014/main" id="{7B760D99-8524-14A4-1542-C3B1828AF543}"/>
                </a:ext>
              </a:extLst>
            </p:cNvPr>
            <p:cNvSpPr/>
            <p:nvPr/>
          </p:nvSpPr>
          <p:spPr>
            <a:xfrm>
              <a:off x="8502895" y="4626864"/>
              <a:ext cx="932687" cy="1416399"/>
            </a:xfrm>
            <a:prstGeom prst="rightBrace">
              <a:avLst/>
            </a:prstGeom>
            <a:ln w="285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5" name="TextBox 14">
              <a:extLst>
                <a:ext uri="{FF2B5EF4-FFF2-40B4-BE49-F238E27FC236}">
                  <a16:creationId xmlns:a16="http://schemas.microsoft.com/office/drawing/2014/main" id="{BC9601B4-6A1E-0E1F-7353-25850A8D6484}"/>
                </a:ext>
              </a:extLst>
            </p:cNvPr>
            <p:cNvSpPr txBox="1"/>
            <p:nvPr/>
          </p:nvSpPr>
          <p:spPr>
            <a:xfrm>
              <a:off x="9553344" y="4857449"/>
              <a:ext cx="2074228" cy="965394"/>
            </a:xfrm>
            <a:prstGeom prst="rect">
              <a:avLst/>
            </a:prstGeom>
            <a:noFill/>
          </p:spPr>
          <p:txBody>
            <a:bodyPr wrap="square" rtlCol="0">
              <a:spAutoFit/>
            </a:bodyPr>
            <a:lstStyle/>
            <a:p>
              <a:r>
                <a:rPr lang="en-GB" dirty="0"/>
                <a:t>Notified by system e-mail.</a:t>
              </a:r>
            </a:p>
            <a:p>
              <a:r>
                <a:rPr lang="en-GB" dirty="0"/>
                <a:t>Signed and Dated</a:t>
              </a:r>
            </a:p>
          </p:txBody>
        </p:sp>
      </p:grpSp>
      <p:sp>
        <p:nvSpPr>
          <p:cNvPr id="16" name="TextBox 15">
            <a:extLst>
              <a:ext uri="{FF2B5EF4-FFF2-40B4-BE49-F238E27FC236}">
                <a16:creationId xmlns:a16="http://schemas.microsoft.com/office/drawing/2014/main" id="{A6D73C98-AC38-C93B-5B10-2F6E03D18E97}"/>
              </a:ext>
            </a:extLst>
          </p:cNvPr>
          <p:cNvSpPr txBox="1"/>
          <p:nvPr/>
        </p:nvSpPr>
        <p:spPr>
          <a:xfrm>
            <a:off x="315645" y="889840"/>
            <a:ext cx="5029028" cy="5324535"/>
          </a:xfrm>
          <a:prstGeom prst="rect">
            <a:avLst/>
          </a:prstGeom>
          <a:noFill/>
          <a:ln cap="flat">
            <a:noFill/>
          </a:ln>
        </p:spPr>
        <p:txBody>
          <a:bodyPr vert="horz" wrap="square" lIns="91440" tIns="45720" rIns="91440" bIns="45720" anchor="t" anchorCtr="0" compatLnSpc="1">
            <a:spAutoFit/>
          </a:bodyPr>
          <a:lstStyle/>
          <a:p>
            <a:pPr>
              <a:buSzPct val="100000"/>
              <a:defRPr sz="1800" b="0" i="0" u="none" strike="noStrike" kern="0" cap="none" spc="0" baseline="0">
                <a:solidFill>
                  <a:srgbClr val="000000"/>
                </a:solidFill>
                <a:uFillTx/>
              </a:defRPr>
            </a:pPr>
            <a:r>
              <a:rPr lang="en-GB" sz="1600" b="1" i="0" u="none" strike="noStrike" kern="1200" cap="none" spc="0" baseline="0" dirty="0">
                <a:uFillTx/>
                <a:latin typeface="Calibri"/>
              </a:rPr>
              <a:t>PAR Tab Sign Off, Step</a:t>
            </a:r>
            <a:r>
              <a:rPr lang="en-GB" sz="1600" b="1" i="0" u="none" strike="noStrike" kern="1200" cap="none" spc="0" baseline="0" dirty="0">
                <a:solidFill>
                  <a:srgbClr val="000000"/>
                </a:solidFill>
                <a:uFillTx/>
                <a:latin typeface="Calibri"/>
              </a:rPr>
              <a:t> owner:- </a:t>
            </a:r>
            <a:r>
              <a:rPr lang="en-GB" sz="1600" b="1" dirty="0">
                <a:solidFill>
                  <a:srgbClr val="000000"/>
                </a:solidFill>
                <a:latin typeface="Calibri"/>
              </a:rPr>
              <a:t>R&amp;D, </a:t>
            </a:r>
            <a:r>
              <a:rPr lang="en-GB" sz="1600" b="1" i="0" u="none" strike="noStrike" kern="1200" cap="none" spc="0" baseline="0" dirty="0">
                <a:solidFill>
                  <a:srgbClr val="000000"/>
                </a:solidFill>
                <a:uFillTx/>
                <a:latin typeface="Calibri"/>
              </a:rPr>
              <a:t>Strategic Purchasing, Quality and Supplier Development</a:t>
            </a:r>
          </a:p>
          <a:p>
            <a:pPr>
              <a:buSzPct val="100000"/>
              <a:defRPr sz="1800" b="0" i="0" u="none" strike="noStrike" kern="0" cap="none" spc="0" baseline="0">
                <a:solidFill>
                  <a:srgbClr val="000000"/>
                </a:solidFill>
                <a:uFillTx/>
              </a:defRPr>
            </a:pPr>
            <a:endParaRPr lang="en-GB" sz="500" b="1" i="0" u="none" strike="noStrike" kern="1200" cap="none" spc="0" baseline="0" dirty="0">
              <a:solidFill>
                <a:srgbClr val="000000"/>
              </a:solidFill>
              <a:uFillTx/>
              <a:latin typeface="Calibri"/>
            </a:endParaRPr>
          </a:p>
          <a:p>
            <a:pPr>
              <a:buSzPct val="100000"/>
              <a:defRPr sz="1800" b="0" i="0" u="none" strike="noStrike" kern="0" cap="none" spc="0" baseline="0">
                <a:solidFill>
                  <a:srgbClr val="000000"/>
                </a:solidFill>
                <a:uFillTx/>
              </a:defRPr>
            </a:pPr>
            <a:r>
              <a:rPr lang="en-GB" sz="1600" i="0" u="none" strike="noStrike" kern="1200" cap="none" spc="0" baseline="0" dirty="0">
                <a:uFillTx/>
                <a:latin typeface="Calibri"/>
              </a:rPr>
              <a:t>Handicare Check:</a:t>
            </a:r>
          </a:p>
          <a:p>
            <a:pPr marL="342900" marR="0" lvl="0" indent="-342900" algn="l" defTabSz="9144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Calibri"/>
              </a:rPr>
              <a:t>That the header information corresponds to the drawing ref TAB 2, i.e. Part Number, Material, Revision level &amp; Part Description.</a:t>
            </a:r>
          </a:p>
          <a:p>
            <a:pPr marL="342900" indent="-342900">
              <a:buSzPct val="100000"/>
              <a:buFont typeface="Calibri Light"/>
              <a:buAutoNum type="arabicPeriod"/>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Calibri"/>
              </a:rPr>
              <a:t>That the header contains the, Criticality status, ECN No, Project, Supplier Name, Manufacturing Process, Requested By Date and PPAP number. </a:t>
            </a:r>
            <a:r>
              <a:rPr lang="en-GB" sz="1600" b="0" i="1" u="none" strike="noStrike" kern="1200" cap="none" spc="0" baseline="0" dirty="0">
                <a:solidFill>
                  <a:srgbClr val="000000"/>
                </a:solidFill>
                <a:uFillTx/>
                <a:latin typeface="Calibri"/>
              </a:rPr>
              <a:t>If any detail is missing, please add the information.</a:t>
            </a:r>
          </a:p>
          <a:p>
            <a:pPr marL="342900" marR="0" lvl="0" indent="-342900" algn="l" defTabSz="9144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en-GB" sz="1600" b="0" i="0" u="none" strike="noStrike" kern="0" cap="none" spc="0" baseline="0" dirty="0">
                <a:solidFill>
                  <a:srgbClr val="000000"/>
                </a:solidFill>
                <a:uFillTx/>
                <a:latin typeface="Calibri"/>
              </a:rPr>
              <a:t>The reason for the PPAP has been marked.</a:t>
            </a:r>
            <a:endParaRPr lang="en-GB" sz="1600" b="0" i="0" u="none" strike="noStrike" kern="1200" cap="none" spc="0" baseline="0" dirty="0">
              <a:solidFill>
                <a:srgbClr val="000000"/>
              </a:solidFill>
              <a:uFillTx/>
              <a:latin typeface="Calibri"/>
            </a:endParaRPr>
          </a:p>
          <a:p>
            <a:pPr marL="342900" marR="0" lvl="0" indent="-342900" algn="l" defTabSz="9144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Calibri"/>
              </a:rPr>
              <a:t>All required stages and quantities have been carried across from the launch document.</a:t>
            </a:r>
          </a:p>
          <a:p>
            <a:pPr marL="342900" marR="0" lvl="0" indent="-342900" algn="l" defTabSz="9144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en-GB" sz="1600" dirty="0">
                <a:solidFill>
                  <a:srgbClr val="000000"/>
                </a:solidFill>
                <a:latin typeface="Calibri"/>
              </a:rPr>
              <a:t>Quantities and any descriptions added </a:t>
            </a:r>
            <a:r>
              <a:rPr lang="en-GB" sz="1600" b="0" i="0" u="none" strike="noStrike" kern="1200" cap="none" spc="0" baseline="0" dirty="0">
                <a:solidFill>
                  <a:srgbClr val="000000"/>
                </a:solidFill>
                <a:uFillTx/>
                <a:latin typeface="Calibri"/>
              </a:rPr>
              <a:t>and checked.</a:t>
            </a:r>
          </a:p>
          <a:p>
            <a:pPr marL="342900" marR="0" lvl="0" indent="-342900" algn="l" defTabSz="9144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endParaRPr lang="en-GB" sz="1000" dirty="0">
              <a:solidFill>
                <a:srgbClr val="000000"/>
              </a:solidFill>
              <a:latin typeface="Calibri"/>
            </a:endParaRPr>
          </a:p>
          <a:p>
            <a:pPr marR="0" lvl="0" algn="l" defTabSz="9144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r>
              <a:rPr lang="en-GB" sz="1600" i="0" u="none" strike="noStrike" kern="1200" cap="none" spc="0" baseline="0" dirty="0">
                <a:solidFill>
                  <a:srgbClr val="000000"/>
                </a:solidFill>
                <a:uFillTx/>
                <a:latin typeface="Calibri"/>
              </a:rPr>
              <a:t>Following the Handicare team review, where all names, dates and signatures </a:t>
            </a:r>
            <a:r>
              <a:rPr lang="en-GB" sz="1600" dirty="0">
                <a:solidFill>
                  <a:srgbClr val="000000"/>
                </a:solidFill>
                <a:latin typeface="Calibri"/>
              </a:rPr>
              <a:t>are</a:t>
            </a:r>
            <a:r>
              <a:rPr lang="en-GB" sz="1600" i="0" u="none" strike="noStrike" kern="1200" cap="none" spc="0" baseline="0" dirty="0">
                <a:solidFill>
                  <a:srgbClr val="000000"/>
                </a:solidFill>
                <a:uFillTx/>
                <a:latin typeface="Calibri"/>
              </a:rPr>
              <a:t> completed on the PAR tab. </a:t>
            </a:r>
          </a:p>
          <a:p>
            <a:pPr marR="0" lvl="0" algn="l" defTabSz="9144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endParaRPr lang="en-GB" sz="1000" dirty="0">
              <a:solidFill>
                <a:srgbClr val="000000"/>
              </a:solidFill>
              <a:latin typeface="Calibri"/>
            </a:endParaRPr>
          </a:p>
          <a:p>
            <a:pPr marR="0" lvl="0" algn="l" defTabSz="9144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r>
              <a:rPr lang="en-GB" sz="1600" i="0" u="none" strike="noStrike" kern="1200" cap="none" spc="0" baseline="0" dirty="0">
                <a:solidFill>
                  <a:srgbClr val="000000"/>
                </a:solidFill>
                <a:uFillTx/>
                <a:latin typeface="Calibri"/>
              </a:rPr>
              <a:t>T</a:t>
            </a:r>
            <a:r>
              <a:rPr lang="en-GB" sz="1600" b="0" i="0" u="none" strike="noStrike" kern="0" cap="none" spc="0" baseline="0" dirty="0">
                <a:solidFill>
                  <a:srgbClr val="000000"/>
                </a:solidFill>
                <a:uFillTx/>
                <a:latin typeface="Calibri"/>
              </a:rPr>
              <a:t>he workflow will send a trigger email to the Purchasing </a:t>
            </a:r>
            <a:r>
              <a:rPr lang="en-GB" sz="1600" b="0" i="0" u="none" strike="noStrike" kern="1200" cap="none" spc="0" baseline="0" dirty="0">
                <a:solidFill>
                  <a:srgbClr val="000000"/>
                </a:solidFill>
                <a:uFillTx/>
                <a:latin typeface="Calibri"/>
              </a:rPr>
              <a:t>Coordinator, who </a:t>
            </a:r>
            <a:r>
              <a:rPr lang="en-GB" sz="1600" b="0" i="0" u="none" strike="noStrike" kern="0" cap="none" spc="0" baseline="0" dirty="0">
                <a:solidFill>
                  <a:srgbClr val="000000"/>
                </a:solidFill>
                <a:uFillTx/>
                <a:latin typeface="Calibri"/>
              </a:rPr>
              <a:t>then contacts the supplier to complete the required elements identified in the PAR.</a:t>
            </a:r>
            <a:endParaRPr lang="en-GB" sz="1600" b="0" i="0" u="none" strike="noStrike" kern="1200" cap="none" spc="0" baseline="0" dirty="0">
              <a:solidFill>
                <a:srgbClr val="000000"/>
              </a:solidFill>
              <a:uFillTx/>
              <a:latin typeface="Calibri"/>
            </a:endParaRPr>
          </a:p>
        </p:txBody>
      </p:sp>
    </p:spTree>
    <p:extLst>
      <p:ext uri="{BB962C8B-B14F-4D97-AF65-F5344CB8AC3E}">
        <p14:creationId xmlns:p14="http://schemas.microsoft.com/office/powerpoint/2010/main" val="488965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03AA3-0254-1D3C-C0E1-92CA6FC18344}"/>
            </a:ext>
          </a:extLst>
        </p:cNvPr>
        <p:cNvGrpSpPr/>
        <p:nvPr/>
      </p:nvGrpSpPr>
      <p:grpSpPr>
        <a:xfrm>
          <a:off x="0" y="0"/>
          <a:ext cx="0" cy="0"/>
          <a:chOff x="0" y="0"/>
          <a:chExt cx="0" cy="0"/>
        </a:xfrm>
      </p:grpSpPr>
      <p:sp>
        <p:nvSpPr>
          <p:cNvPr id="2" name="Rectangle 7">
            <a:extLst>
              <a:ext uri="{FF2B5EF4-FFF2-40B4-BE49-F238E27FC236}">
                <a16:creationId xmlns:a16="http://schemas.microsoft.com/office/drawing/2014/main" id="{17589B6F-AAD0-B023-C2FC-5018F9D55D41}"/>
              </a:ext>
            </a:extLst>
          </p:cNvPr>
          <p:cNvSpPr/>
          <p:nvPr/>
        </p:nvSpPr>
        <p:spPr>
          <a:xfrm>
            <a:off x="315645" y="218575"/>
            <a:ext cx="1534491" cy="504002"/>
          </a:xfrm>
          <a:prstGeom prst="rect">
            <a:avLst/>
          </a:prstGeom>
          <a:solidFill>
            <a:schemeClr val="accent1">
              <a:lumMod val="20000"/>
              <a:lumOff val="80000"/>
            </a:schemeClr>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600" b="0" i="0" u="none" strike="noStrike" kern="1200" cap="none" spc="0" baseline="0" dirty="0">
                <a:solidFill>
                  <a:srgbClr val="000000"/>
                </a:solidFill>
                <a:uFillTx/>
                <a:latin typeface="Calibri"/>
              </a:rPr>
              <a:t>Step 1</a:t>
            </a:r>
            <a:r>
              <a:rPr lang="en-GB" sz="1800" b="0" i="0" u="none" strike="noStrike" kern="1200" cap="none" spc="0" baseline="0" dirty="0">
                <a:solidFill>
                  <a:srgbClr val="000000"/>
                </a:solidFill>
                <a:uFillTx/>
                <a:latin typeface="Calibri"/>
              </a:rPr>
              <a:t>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FFFFFF"/>
              </a:solidFill>
              <a:uFillTx/>
              <a:latin typeface="Calibri"/>
            </a:endParaRPr>
          </a:p>
        </p:txBody>
      </p:sp>
      <p:sp>
        <p:nvSpPr>
          <p:cNvPr id="9" name="Title 2">
            <a:extLst>
              <a:ext uri="{FF2B5EF4-FFF2-40B4-BE49-F238E27FC236}">
                <a16:creationId xmlns:a16="http://schemas.microsoft.com/office/drawing/2014/main" id="{4CC5DC21-0D72-9756-C3CB-F041055E2A1C}"/>
              </a:ext>
            </a:extLst>
          </p:cNvPr>
          <p:cNvSpPr>
            <a:spLocks noGrp="1"/>
          </p:cNvSpPr>
          <p:nvPr>
            <p:ph type="title"/>
          </p:nvPr>
        </p:nvSpPr>
        <p:spPr>
          <a:xfrm>
            <a:off x="2139697" y="218575"/>
            <a:ext cx="8119871" cy="504002"/>
          </a:xfrm>
        </p:spPr>
        <p:txBody>
          <a:bodyPr/>
          <a:lstStyle/>
          <a:p>
            <a:r>
              <a:rPr lang="en-US" dirty="0">
                <a:latin typeface="Helvetica"/>
                <a:cs typeface="Helvetica"/>
              </a:rPr>
              <a:t>PPAP - </a:t>
            </a:r>
            <a:r>
              <a:rPr lang="en-GB" sz="2800" b="1" dirty="0"/>
              <a:t>Feasibility Review</a:t>
            </a:r>
            <a:endParaRPr lang="en-GB" dirty="0"/>
          </a:p>
        </p:txBody>
      </p:sp>
      <p:pic>
        <p:nvPicPr>
          <p:cNvPr id="13" name="Picture 12">
            <a:extLst>
              <a:ext uri="{FF2B5EF4-FFF2-40B4-BE49-F238E27FC236}">
                <a16:creationId xmlns:a16="http://schemas.microsoft.com/office/drawing/2014/main" id="{00A8B248-4F5D-B40A-C01D-6DBE3232E075}"/>
              </a:ext>
            </a:extLst>
          </p:cNvPr>
          <p:cNvPicPr>
            <a:picLocks noChangeAspect="1"/>
          </p:cNvPicPr>
          <p:nvPr/>
        </p:nvPicPr>
        <p:blipFill>
          <a:blip r:embed="rId3"/>
          <a:stretch>
            <a:fillRect/>
          </a:stretch>
        </p:blipFill>
        <p:spPr>
          <a:xfrm>
            <a:off x="5282369" y="971028"/>
            <a:ext cx="3621024" cy="5104451"/>
          </a:xfrm>
          <a:prstGeom prst="rect">
            <a:avLst/>
          </a:prstGeom>
        </p:spPr>
      </p:pic>
      <p:sp>
        <p:nvSpPr>
          <p:cNvPr id="14" name="Right Brace 13">
            <a:extLst>
              <a:ext uri="{FF2B5EF4-FFF2-40B4-BE49-F238E27FC236}">
                <a16:creationId xmlns:a16="http://schemas.microsoft.com/office/drawing/2014/main" id="{EF2A7925-00F3-E59A-B156-2D22FBB37BF3}"/>
              </a:ext>
            </a:extLst>
          </p:cNvPr>
          <p:cNvSpPr/>
          <p:nvPr/>
        </p:nvSpPr>
        <p:spPr>
          <a:xfrm>
            <a:off x="8964318" y="1377412"/>
            <a:ext cx="905217" cy="4103176"/>
          </a:xfrm>
          <a:prstGeom prst="rightBrace">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5" name="Right Brace 14">
            <a:extLst>
              <a:ext uri="{FF2B5EF4-FFF2-40B4-BE49-F238E27FC236}">
                <a16:creationId xmlns:a16="http://schemas.microsoft.com/office/drawing/2014/main" id="{54E37512-581A-9FF3-C57C-75051BD977FC}"/>
              </a:ext>
            </a:extLst>
          </p:cNvPr>
          <p:cNvSpPr/>
          <p:nvPr/>
        </p:nvSpPr>
        <p:spPr>
          <a:xfrm>
            <a:off x="8964318" y="5544122"/>
            <a:ext cx="905217" cy="511201"/>
          </a:xfrm>
          <a:prstGeom prst="rightBrace">
            <a:avLst/>
          </a:prstGeom>
          <a:ln w="285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7" name="TextBox 10">
            <a:extLst>
              <a:ext uri="{FF2B5EF4-FFF2-40B4-BE49-F238E27FC236}">
                <a16:creationId xmlns:a16="http://schemas.microsoft.com/office/drawing/2014/main" id="{B9273373-AA5E-288A-7100-7E61651A2707}"/>
              </a:ext>
            </a:extLst>
          </p:cNvPr>
          <p:cNvSpPr txBox="1"/>
          <p:nvPr/>
        </p:nvSpPr>
        <p:spPr>
          <a:xfrm>
            <a:off x="309329" y="971028"/>
            <a:ext cx="4973040" cy="483209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dirty="0">
                <a:solidFill>
                  <a:srgbClr val="000000"/>
                </a:solidFill>
                <a:uFillTx/>
                <a:latin typeface="Calibri"/>
              </a:rPr>
              <a:t>FEASIBILITY tab sign off. Step owner:- Strategic Purchasing  and Supplier Development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000" b="1" i="0" u="none" strike="noStrike" kern="1200" cap="none" spc="0" baseline="0" dirty="0">
              <a:solidFill>
                <a:srgbClr val="000000"/>
              </a:solidFill>
              <a:uFillTx/>
              <a:latin typeface="Calibri"/>
            </a:endParaRPr>
          </a:p>
          <a:p>
            <a:pPr>
              <a:buSzPct val="100000"/>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Calibri"/>
              </a:rPr>
              <a:t>Once the Feasibility tab is completed and submitted by the supplier, the Handicare Purchasing and Supplier Development shall review sign and date. to acknowledge.</a:t>
            </a:r>
          </a:p>
          <a:p>
            <a:pPr>
              <a:buSzPct val="100000"/>
              <a:defRPr sz="1800" b="0" i="0" u="none" strike="noStrike" kern="0" cap="none" spc="0" baseline="0">
                <a:solidFill>
                  <a:srgbClr val="000000"/>
                </a:solidFill>
                <a:uFillTx/>
              </a:defRPr>
            </a:pPr>
            <a:endParaRPr lang="en-GB" sz="1000" dirty="0">
              <a:solidFill>
                <a:srgbClr val="000000"/>
              </a:solidFill>
              <a:latin typeface="Calibri"/>
            </a:endParaRPr>
          </a:p>
          <a:p>
            <a:pPr>
              <a:buSzPct val="100000"/>
              <a:defRPr sz="1800" b="0" i="0" u="none" strike="noStrike" kern="0" cap="none" spc="0" baseline="0">
                <a:solidFill>
                  <a:srgbClr val="000000"/>
                </a:solidFill>
                <a:uFillTx/>
              </a:defRPr>
            </a:pPr>
            <a:r>
              <a:rPr lang="en-GB" sz="1600" dirty="0">
                <a:solidFill>
                  <a:srgbClr val="000000"/>
                </a:solidFill>
                <a:latin typeface="Calibri"/>
              </a:rPr>
              <a:t>Handicare Check:</a:t>
            </a:r>
            <a:endParaRPr lang="en-GB" sz="1600" i="0" u="none" strike="noStrike" kern="1200" cap="none" spc="0" baseline="0" dirty="0">
              <a:solidFill>
                <a:srgbClr val="000000"/>
              </a:solidFill>
              <a:uFillTx/>
              <a:latin typeface="Calibri"/>
            </a:endParaRPr>
          </a:p>
          <a:p>
            <a:pPr marL="342900" marR="0" lvl="0" indent="-342900" algn="l" defTabSz="9144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Calibri"/>
              </a:rPr>
              <a:t>In the Yes/No column, are all questions are answered</a:t>
            </a:r>
          </a:p>
          <a:p>
            <a:pPr marL="342900" indent="-342900">
              <a:buSzPct val="100000"/>
              <a:buFont typeface="Calibri Light"/>
              <a:buAutoNum type="arabicPeriod"/>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Calibri"/>
              </a:rPr>
              <a:t>Any “No” answers must have a supporting comment.</a:t>
            </a:r>
          </a:p>
          <a:p>
            <a:pPr marL="342900" indent="-342900">
              <a:buSzPct val="100000"/>
              <a:buFont typeface="Calibri Light"/>
              <a:buAutoNum type="arabicPeriod"/>
              <a:defRPr sz="1800" b="0" i="0" u="none" strike="noStrike" kern="0" cap="none" spc="0" baseline="0">
                <a:solidFill>
                  <a:srgbClr val="000000"/>
                </a:solidFill>
                <a:uFillTx/>
              </a:defRPr>
            </a:pPr>
            <a:r>
              <a:rPr lang="en-GB" sz="1600" dirty="0">
                <a:solidFill>
                  <a:srgbClr val="000000"/>
                </a:solidFill>
                <a:latin typeface="Calibri"/>
              </a:rPr>
              <a:t>If not, query </a:t>
            </a:r>
            <a:r>
              <a:rPr lang="en-GB" sz="1600" b="0" i="0" u="none" strike="noStrike" kern="1200" cap="none" spc="0" baseline="0" dirty="0">
                <a:solidFill>
                  <a:srgbClr val="000000"/>
                </a:solidFill>
                <a:uFillTx/>
                <a:latin typeface="Calibri"/>
              </a:rPr>
              <a:t>any “No” answers with the supplier.</a:t>
            </a:r>
          </a:p>
          <a:p>
            <a:pPr marL="342900" marR="0" lvl="0" indent="-342900" algn="l" defTabSz="9144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en-GB" sz="1600" b="0" i="0" u="none" strike="noStrike" kern="0" cap="none" spc="0" baseline="0" dirty="0">
                <a:solidFill>
                  <a:srgbClr val="000000"/>
                </a:solidFill>
                <a:uFillTx/>
                <a:latin typeface="Calibri"/>
              </a:rPr>
              <a:t>Confirm all CTQ and feature questions have been considered and acknowledged </a:t>
            </a:r>
            <a:r>
              <a:rPr lang="en-GB" sz="1600" kern="0" dirty="0">
                <a:solidFill>
                  <a:srgbClr val="000000"/>
                </a:solidFill>
                <a:latin typeface="Calibri"/>
              </a:rPr>
              <a:t>reference</a:t>
            </a:r>
            <a:r>
              <a:rPr lang="en-GB" sz="1600" b="0" i="0" u="none" strike="noStrike" kern="0" cap="none" spc="0" baseline="0" dirty="0">
                <a:solidFill>
                  <a:srgbClr val="000000"/>
                </a:solidFill>
                <a:uFillTx/>
                <a:latin typeface="Calibri"/>
              </a:rPr>
              <a:t> the capability study processing and on-going measurement surveillance.</a:t>
            </a:r>
          </a:p>
          <a:p>
            <a:pPr marL="342900" marR="0" lvl="0" indent="-342900" algn="l" defTabSz="9144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Calibri"/>
              </a:rPr>
              <a:t>CTQ </a:t>
            </a:r>
            <a:r>
              <a:rPr lang="en-GB" sz="1600" b="0" i="0" u="none" strike="noStrike" kern="0" cap="none" spc="0" baseline="0" dirty="0">
                <a:solidFill>
                  <a:srgbClr val="000000"/>
                </a:solidFill>
                <a:uFillTx/>
                <a:latin typeface="Calibri"/>
              </a:rPr>
              <a:t>capability study</a:t>
            </a:r>
            <a:r>
              <a:rPr lang="en-GB" sz="1600" b="0" i="0" u="none" strike="noStrike" kern="1200" cap="none" spc="0" baseline="0" dirty="0">
                <a:solidFill>
                  <a:srgbClr val="000000"/>
                </a:solidFill>
                <a:uFillTx/>
                <a:latin typeface="Calibri"/>
              </a:rPr>
              <a:t>’s must be off</a:t>
            </a:r>
            <a:r>
              <a:rPr lang="en-GB" sz="1600" b="0" i="0" u="none" strike="noStrike" kern="0" cap="none" spc="0" baseline="0" dirty="0">
                <a:solidFill>
                  <a:srgbClr val="000000"/>
                </a:solidFill>
                <a:uFillTx/>
                <a:latin typeface="Calibri"/>
              </a:rPr>
              <a:t> a productionised processes for evaluation</a:t>
            </a:r>
            <a:r>
              <a:rPr lang="en-GB" sz="1600" b="0" i="0" u="none" strike="noStrike" kern="1200" cap="none" spc="0" baseline="0" dirty="0">
                <a:solidFill>
                  <a:srgbClr val="000000"/>
                </a:solidFill>
                <a:uFillTx/>
                <a:latin typeface="Calibri"/>
              </a:rPr>
              <a:t>.</a:t>
            </a:r>
          </a:p>
          <a:p>
            <a:pPr marL="342900" marR="0" lvl="0" indent="-342900" algn="l" defTabSz="9144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Calibri"/>
              </a:rPr>
              <a:t>Confirm that there is a Tooling due date entered, if applicable.</a:t>
            </a:r>
          </a:p>
          <a:p>
            <a:pPr marL="342900" marR="0" lvl="0" indent="-342900" algn="l" defTabSz="9144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Calibri"/>
              </a:rPr>
              <a:t>Confirm that there is a FAI due date entered.</a:t>
            </a:r>
          </a:p>
        </p:txBody>
      </p:sp>
      <p:sp>
        <p:nvSpPr>
          <p:cNvPr id="18" name="TextBox 17">
            <a:extLst>
              <a:ext uri="{FF2B5EF4-FFF2-40B4-BE49-F238E27FC236}">
                <a16:creationId xmlns:a16="http://schemas.microsoft.com/office/drawing/2014/main" id="{07773547-026E-2035-583B-E75EB013B633}"/>
              </a:ext>
            </a:extLst>
          </p:cNvPr>
          <p:cNvSpPr txBox="1"/>
          <p:nvPr/>
        </p:nvSpPr>
        <p:spPr>
          <a:xfrm>
            <a:off x="9930460" y="2863854"/>
            <a:ext cx="1729672" cy="1200329"/>
          </a:xfrm>
          <a:prstGeom prst="rect">
            <a:avLst/>
          </a:prstGeom>
          <a:noFill/>
        </p:spPr>
        <p:txBody>
          <a:bodyPr wrap="square" rtlCol="0">
            <a:spAutoFit/>
          </a:bodyPr>
          <a:lstStyle/>
          <a:p>
            <a:r>
              <a:rPr lang="en-GB" dirty="0"/>
              <a:t>Completed by the supplier and submitted for review.</a:t>
            </a:r>
          </a:p>
        </p:txBody>
      </p:sp>
      <p:sp>
        <p:nvSpPr>
          <p:cNvPr id="19" name="TextBox 18">
            <a:extLst>
              <a:ext uri="{FF2B5EF4-FFF2-40B4-BE49-F238E27FC236}">
                <a16:creationId xmlns:a16="http://schemas.microsoft.com/office/drawing/2014/main" id="{80301E84-F8E7-EF90-F254-78AE22FEE863}"/>
              </a:ext>
            </a:extLst>
          </p:cNvPr>
          <p:cNvSpPr txBox="1"/>
          <p:nvPr/>
        </p:nvSpPr>
        <p:spPr>
          <a:xfrm>
            <a:off x="9869535" y="5338057"/>
            <a:ext cx="2013136" cy="923330"/>
          </a:xfrm>
          <a:prstGeom prst="rect">
            <a:avLst/>
          </a:prstGeom>
          <a:noFill/>
        </p:spPr>
        <p:txBody>
          <a:bodyPr wrap="square" rtlCol="0">
            <a:spAutoFit/>
          </a:bodyPr>
          <a:lstStyle/>
          <a:p>
            <a:r>
              <a:rPr lang="en-GB" dirty="0"/>
              <a:t>Notified by system e-mail.</a:t>
            </a:r>
          </a:p>
          <a:p>
            <a:r>
              <a:rPr lang="en-GB" dirty="0"/>
              <a:t>Signed and Dated</a:t>
            </a:r>
          </a:p>
        </p:txBody>
      </p:sp>
    </p:spTree>
    <p:extLst>
      <p:ext uri="{BB962C8B-B14F-4D97-AF65-F5344CB8AC3E}">
        <p14:creationId xmlns:p14="http://schemas.microsoft.com/office/powerpoint/2010/main" val="2459954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DD226D-7555-A9AA-99F7-92C7AE0C32D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9FA9F89-F028-E149-3FB1-8CEA71AEBE09}"/>
              </a:ext>
            </a:extLst>
          </p:cNvPr>
          <p:cNvSpPr>
            <a:spLocks noGrp="1"/>
          </p:cNvSpPr>
          <p:nvPr>
            <p:ph type="title"/>
          </p:nvPr>
        </p:nvSpPr>
        <p:spPr>
          <a:xfrm>
            <a:off x="2139697" y="218575"/>
            <a:ext cx="8119871" cy="504002"/>
          </a:xfrm>
        </p:spPr>
        <p:txBody>
          <a:bodyPr/>
          <a:lstStyle/>
          <a:p>
            <a:r>
              <a:rPr lang="en-US" dirty="0">
                <a:latin typeface="Helvetica"/>
                <a:cs typeface="Helvetica"/>
              </a:rPr>
              <a:t>PPAP - Drawing</a:t>
            </a:r>
            <a:endParaRPr lang="en-GB" dirty="0"/>
          </a:p>
        </p:txBody>
      </p:sp>
      <p:sp>
        <p:nvSpPr>
          <p:cNvPr id="2" name="Rectangle 7">
            <a:extLst>
              <a:ext uri="{FF2B5EF4-FFF2-40B4-BE49-F238E27FC236}">
                <a16:creationId xmlns:a16="http://schemas.microsoft.com/office/drawing/2014/main" id="{459B5418-904F-3C91-0217-EFE6181B115D}"/>
              </a:ext>
            </a:extLst>
          </p:cNvPr>
          <p:cNvSpPr/>
          <p:nvPr/>
        </p:nvSpPr>
        <p:spPr>
          <a:xfrm>
            <a:off x="315645" y="218575"/>
            <a:ext cx="1534491" cy="504002"/>
          </a:xfrm>
          <a:prstGeom prst="rect">
            <a:avLst/>
          </a:prstGeom>
          <a:solidFill>
            <a:schemeClr val="accent1">
              <a:lumMod val="20000"/>
              <a:lumOff val="80000"/>
            </a:schemeClr>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600" b="0" i="0" u="none" strike="noStrike" kern="1200" cap="none" spc="0" baseline="0" dirty="0">
                <a:solidFill>
                  <a:srgbClr val="000000"/>
                </a:solidFill>
                <a:uFillTx/>
                <a:latin typeface="Calibri"/>
              </a:rPr>
              <a:t>Step 2</a:t>
            </a:r>
            <a:r>
              <a:rPr lang="en-GB" sz="1800" b="0" i="0" u="none" strike="noStrike" kern="1200" cap="none" spc="0" baseline="0" dirty="0">
                <a:solidFill>
                  <a:srgbClr val="000000"/>
                </a:solidFill>
                <a:uFillTx/>
                <a:latin typeface="Calibri"/>
              </a:rPr>
              <a:t>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FFFFFF"/>
              </a:solidFill>
              <a:uFillTx/>
              <a:latin typeface="Calibri"/>
            </a:endParaRPr>
          </a:p>
        </p:txBody>
      </p:sp>
      <p:sp>
        <p:nvSpPr>
          <p:cNvPr id="19" name="TextBox 10">
            <a:extLst>
              <a:ext uri="{FF2B5EF4-FFF2-40B4-BE49-F238E27FC236}">
                <a16:creationId xmlns:a16="http://schemas.microsoft.com/office/drawing/2014/main" id="{5D539B17-02E7-B31D-B7E8-BB076D3C2013}"/>
              </a:ext>
            </a:extLst>
          </p:cNvPr>
          <p:cNvSpPr txBox="1"/>
          <p:nvPr/>
        </p:nvSpPr>
        <p:spPr>
          <a:xfrm>
            <a:off x="315644" y="933116"/>
            <a:ext cx="6066868" cy="555536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dirty="0">
                <a:solidFill>
                  <a:srgbClr val="000000"/>
                </a:solidFill>
                <a:latin typeface="Calibri"/>
              </a:rPr>
              <a:t>Drawing</a:t>
            </a:r>
            <a:r>
              <a:rPr lang="en-GB" sz="1600" b="1" i="0" u="none" strike="noStrike" kern="1200" cap="none" spc="0" baseline="0" dirty="0">
                <a:solidFill>
                  <a:srgbClr val="000000"/>
                </a:solidFill>
                <a:uFillTx/>
                <a:latin typeface="Calibri"/>
              </a:rPr>
              <a:t> Check,  Step owner:- Supplier &amp; </a:t>
            </a:r>
            <a:r>
              <a:rPr lang="en-GB" sz="1600" b="1" dirty="0">
                <a:solidFill>
                  <a:srgbClr val="000000"/>
                </a:solidFill>
                <a:latin typeface="Calibri"/>
              </a:rPr>
              <a:t>Purchasing Coordinator</a:t>
            </a:r>
          </a:p>
          <a:p>
            <a:pPr marR="0" lvl="0" algn="l" defTabSz="9144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endParaRPr lang="en-GB" sz="1000" kern="0" dirty="0">
              <a:solidFill>
                <a:srgbClr val="000000"/>
              </a:solidFill>
              <a:latin typeface="Calibri"/>
            </a:endParaRPr>
          </a:p>
          <a:p>
            <a:pPr marR="0" lvl="0" algn="l" defTabSz="9144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r>
              <a:rPr lang="en-GB" sz="1600" kern="0" dirty="0">
                <a:solidFill>
                  <a:srgbClr val="000000"/>
                </a:solidFill>
                <a:latin typeface="Calibri"/>
              </a:rPr>
              <a:t>This drawing is the basis for the feasibility tab to be completed against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000" b="1"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dirty="0">
                <a:solidFill>
                  <a:srgbClr val="000000"/>
                </a:solidFill>
                <a:latin typeface="Calibri"/>
              </a:rPr>
              <a:t>Supplier:</a:t>
            </a:r>
          </a:p>
          <a:p>
            <a:pPr marL="342900" indent="-342900">
              <a:buSzPct val="100000"/>
              <a:buFont typeface="Calibri Light"/>
              <a:buAutoNum type="arabicPeriod"/>
              <a:defRPr sz="1800" b="0" i="0" u="none" strike="noStrike" kern="0" cap="none" spc="0" baseline="0">
                <a:solidFill>
                  <a:srgbClr val="000000"/>
                </a:solidFill>
                <a:uFillTx/>
              </a:defRPr>
            </a:pPr>
            <a:r>
              <a:rPr lang="en-GB" sz="1600" b="0" i="0" u="none" strike="noStrike" kern="0" cap="none" spc="0" baseline="0" dirty="0">
                <a:solidFill>
                  <a:srgbClr val="000000"/>
                </a:solidFill>
                <a:uFillTx/>
                <a:latin typeface="Calibri"/>
              </a:rPr>
              <a:t>Confirm that the development drawing attached into the PPAP, is the correct revision as per the tab header box.</a:t>
            </a:r>
          </a:p>
          <a:p>
            <a:pPr marL="342900" marR="0" lvl="0" indent="-342900" algn="l" defTabSz="9144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en-GB" sz="1600" dirty="0">
                <a:solidFill>
                  <a:srgbClr val="000000"/>
                </a:solidFill>
                <a:latin typeface="Calibri"/>
              </a:rPr>
              <a:t>Add a scanned copy of the signed drawing, to acknowledge acceptance</a:t>
            </a:r>
          </a:p>
          <a:p>
            <a:pPr marL="342900" indent="-342900">
              <a:buSzPct val="100000"/>
              <a:buFont typeface="Calibri Light"/>
              <a:buAutoNum type="arabicPeriod"/>
              <a:defRPr sz="1800" b="0" i="0" u="none" strike="noStrike" kern="0" cap="none" spc="0" baseline="0">
                <a:solidFill>
                  <a:srgbClr val="000000"/>
                </a:solidFill>
                <a:uFillTx/>
              </a:defRPr>
            </a:pPr>
            <a:r>
              <a:rPr lang="en-GB" sz="1600" dirty="0">
                <a:solidFill>
                  <a:srgbClr val="000000"/>
                </a:solidFill>
                <a:latin typeface="Calibri"/>
              </a:rPr>
              <a:t>Add the date into the highlighted box</a:t>
            </a:r>
          </a:p>
          <a:p>
            <a:pPr marL="342900" indent="-342900">
              <a:buSzPct val="100000"/>
              <a:buFont typeface="Calibri Light"/>
              <a:buAutoNum type="arabicPeriod"/>
              <a:defRPr sz="1800" b="0" i="0" u="none" strike="noStrike" kern="0" cap="none" spc="0" baseline="0">
                <a:solidFill>
                  <a:srgbClr val="000000"/>
                </a:solidFill>
                <a:uFillTx/>
              </a:defRPr>
            </a:pPr>
            <a:endParaRPr lang="en-GB" sz="500" dirty="0">
              <a:solidFill>
                <a:srgbClr val="000000"/>
              </a:solidFill>
              <a:latin typeface="Calibri"/>
            </a:endParaRPr>
          </a:p>
          <a:p>
            <a:pPr marL="742950" lvl="1" indent="-285750">
              <a:buSzPct val="100000"/>
              <a:buFont typeface="Arial" panose="020B0604020202020204" pitchFamily="34" charset="0"/>
              <a:buChar char="•"/>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Calibri"/>
              </a:rPr>
              <a:t>All other boxes are auto-filled from the PAR Tab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000" b="1"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dirty="0">
                <a:solidFill>
                  <a:srgbClr val="000000"/>
                </a:solidFill>
                <a:uFillTx/>
                <a:latin typeface="Calibri"/>
              </a:rPr>
              <a:t>Handicare Check:</a:t>
            </a:r>
          </a:p>
          <a:p>
            <a:pPr marL="342900" indent="-342900">
              <a:buSzPct val="100000"/>
              <a:buFont typeface="Calibri Light"/>
              <a:buAutoNum type="arabicPeriod"/>
              <a:defRPr sz="1800" b="0" i="0" u="none" strike="noStrike" kern="0" cap="none" spc="0" baseline="0">
                <a:solidFill>
                  <a:srgbClr val="000000"/>
                </a:solidFill>
                <a:uFillTx/>
              </a:defRPr>
            </a:pPr>
            <a:r>
              <a:rPr lang="en-GB" sz="1600" b="0" i="0" u="none" strike="noStrike" kern="0" cap="none" spc="0" baseline="0" dirty="0">
                <a:solidFill>
                  <a:srgbClr val="000000"/>
                </a:solidFill>
                <a:uFillTx/>
                <a:latin typeface="Calibri"/>
              </a:rPr>
              <a:t>Confirm that the development drawing attached into the PPAP is the correct revision.</a:t>
            </a:r>
          </a:p>
          <a:p>
            <a:pPr marL="342900" marR="0" lvl="0" indent="-342900" algn="l" defTabSz="9144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Calibri"/>
              </a:rPr>
              <a:t>Confirm the supplier has acknowledged the drawing </a:t>
            </a:r>
            <a:r>
              <a:rPr lang="en-GB" sz="1600" dirty="0">
                <a:solidFill>
                  <a:srgbClr val="000000"/>
                </a:solidFill>
                <a:latin typeface="Calibri"/>
              </a:rPr>
              <a:t>by adding a signed drawing and entering a date at the top of the document</a:t>
            </a:r>
            <a:endParaRPr lang="en-GB" sz="1600" b="0" i="0" u="none" strike="noStrike" kern="1200" cap="none" spc="0" baseline="0" dirty="0">
              <a:solidFill>
                <a:srgbClr val="000000"/>
              </a:solidFill>
              <a:uFillTx/>
              <a:latin typeface="Calibri"/>
            </a:endParaRPr>
          </a:p>
          <a:p>
            <a:pPr marL="342900" marR="0" lvl="0" indent="-342900" algn="l" defTabSz="9144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endParaRPr lang="en-GB" sz="1600" b="0" i="0" u="none" strike="noStrike" kern="1200" cap="none" spc="0" baseline="0" dirty="0">
              <a:solidFill>
                <a:srgbClr val="000000"/>
              </a:solidFill>
              <a:uFillTx/>
              <a:latin typeface="Calibri"/>
            </a:endParaRPr>
          </a:p>
          <a:p>
            <a:pPr marL="342900" marR="0" lvl="0" indent="-342900" algn="l" defTabSz="9144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endParaRPr lang="en-GB" sz="1600" dirty="0">
              <a:solidFill>
                <a:srgbClr val="000000"/>
              </a:solidFill>
              <a:latin typeface="Calibri"/>
            </a:endParaRPr>
          </a:p>
          <a:p>
            <a:pPr marL="342900" marR="0" lvl="0" indent="-342900" algn="l" defTabSz="9144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endParaRPr lang="en-GB" sz="1600" b="0" i="0" u="none" strike="noStrike" kern="1200" cap="none" spc="0" baseline="0" dirty="0">
              <a:solidFill>
                <a:srgbClr val="000000"/>
              </a:solidFill>
              <a:uFillTx/>
              <a:latin typeface="Calibri"/>
            </a:endParaRPr>
          </a:p>
          <a:p>
            <a:pPr marR="0" lvl="0" algn="l" defTabSz="9144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endParaRPr lang="en-GB" sz="1600" dirty="0">
              <a:solidFill>
                <a:srgbClr val="000000"/>
              </a:solidFill>
              <a:latin typeface="Calibri"/>
            </a:endParaRPr>
          </a:p>
          <a:p>
            <a:pPr marR="0" lvl="0" algn="l" defTabSz="9144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endParaRPr lang="en-GB" sz="1600" b="0" i="0" u="none" strike="noStrike" kern="1200" cap="none" spc="0" baseline="0" dirty="0">
              <a:solidFill>
                <a:srgbClr val="000000"/>
              </a:solidFill>
              <a:uFillTx/>
              <a:latin typeface="Calibri"/>
            </a:endParaRPr>
          </a:p>
          <a:p>
            <a:pPr marL="342900" marR="0" lvl="0" indent="-342900" algn="l" defTabSz="9144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endParaRPr lang="en-GB" sz="1600" b="0" i="0" u="none" strike="noStrike" kern="1200" cap="none" spc="0" baseline="0" dirty="0">
              <a:solidFill>
                <a:srgbClr val="000000"/>
              </a:solidFill>
              <a:uFillTx/>
              <a:latin typeface="Calibri"/>
            </a:endParaRPr>
          </a:p>
        </p:txBody>
      </p:sp>
      <p:grpSp>
        <p:nvGrpSpPr>
          <p:cNvPr id="18" name="Group 17">
            <a:extLst>
              <a:ext uri="{FF2B5EF4-FFF2-40B4-BE49-F238E27FC236}">
                <a16:creationId xmlns:a16="http://schemas.microsoft.com/office/drawing/2014/main" id="{F4462DB8-02A8-5AC7-FF53-CA7276A1E9FA}"/>
              </a:ext>
            </a:extLst>
          </p:cNvPr>
          <p:cNvGrpSpPr/>
          <p:nvPr/>
        </p:nvGrpSpPr>
        <p:grpSpPr>
          <a:xfrm>
            <a:off x="936987" y="5128001"/>
            <a:ext cx="1696063" cy="979878"/>
            <a:chOff x="2227385" y="2782172"/>
            <a:chExt cx="2392684" cy="1562064"/>
          </a:xfrm>
        </p:grpSpPr>
        <p:pic>
          <p:nvPicPr>
            <p:cNvPr id="7" name="Picture 6">
              <a:extLst>
                <a:ext uri="{FF2B5EF4-FFF2-40B4-BE49-F238E27FC236}">
                  <a16:creationId xmlns:a16="http://schemas.microsoft.com/office/drawing/2014/main" id="{0BB5483B-C8A3-5E02-1C8D-33E0EDC2BAF4}"/>
                </a:ext>
              </a:extLst>
            </p:cNvPr>
            <p:cNvPicPr>
              <a:picLocks noChangeAspect="1"/>
            </p:cNvPicPr>
            <p:nvPr/>
          </p:nvPicPr>
          <p:blipFill>
            <a:blip r:embed="rId3"/>
            <a:srcRect l="5854"/>
            <a:stretch/>
          </p:blipFill>
          <p:spPr>
            <a:xfrm>
              <a:off x="2227385" y="2782172"/>
              <a:ext cx="2392684" cy="1562064"/>
            </a:xfrm>
            <a:prstGeom prst="rect">
              <a:avLst/>
            </a:prstGeom>
          </p:spPr>
        </p:pic>
        <p:sp>
          <p:nvSpPr>
            <p:cNvPr id="9" name="Oval 8">
              <a:extLst>
                <a:ext uri="{FF2B5EF4-FFF2-40B4-BE49-F238E27FC236}">
                  <a16:creationId xmlns:a16="http://schemas.microsoft.com/office/drawing/2014/main" id="{B371423F-794F-9B00-E4EF-99C4B4F13742}"/>
                </a:ext>
              </a:extLst>
            </p:cNvPr>
            <p:cNvSpPr/>
            <p:nvPr/>
          </p:nvSpPr>
          <p:spPr>
            <a:xfrm>
              <a:off x="2343439" y="2965938"/>
              <a:ext cx="2111330" cy="926123"/>
            </a:xfrm>
            <a:prstGeom prst="ellipse">
              <a:avLst/>
            </a:prstGeom>
            <a:noFill/>
            <a:ln w="38100">
              <a:solidFill>
                <a:srgbClr val="82BE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6" name="Group 15">
            <a:extLst>
              <a:ext uri="{FF2B5EF4-FFF2-40B4-BE49-F238E27FC236}">
                <a16:creationId xmlns:a16="http://schemas.microsoft.com/office/drawing/2014/main" id="{1DCE934D-189E-ACC8-CA4C-B0865538E7EB}"/>
              </a:ext>
            </a:extLst>
          </p:cNvPr>
          <p:cNvGrpSpPr/>
          <p:nvPr/>
        </p:nvGrpSpPr>
        <p:grpSpPr>
          <a:xfrm>
            <a:off x="6617687" y="971028"/>
            <a:ext cx="4275272" cy="5184354"/>
            <a:chOff x="5984296" y="971028"/>
            <a:chExt cx="4275272" cy="5184354"/>
          </a:xfrm>
        </p:grpSpPr>
        <p:pic>
          <p:nvPicPr>
            <p:cNvPr id="8" name="Picture 7">
              <a:extLst>
                <a:ext uri="{FF2B5EF4-FFF2-40B4-BE49-F238E27FC236}">
                  <a16:creationId xmlns:a16="http://schemas.microsoft.com/office/drawing/2014/main" id="{7A0CAEAA-5E9F-C1BB-AFB8-3FF2BD5594B4}"/>
                </a:ext>
              </a:extLst>
            </p:cNvPr>
            <p:cNvPicPr>
              <a:picLocks noChangeAspect="1"/>
            </p:cNvPicPr>
            <p:nvPr/>
          </p:nvPicPr>
          <p:blipFill>
            <a:blip r:embed="rId4"/>
            <a:stretch>
              <a:fillRect/>
            </a:stretch>
          </p:blipFill>
          <p:spPr>
            <a:xfrm>
              <a:off x="5984296" y="971028"/>
              <a:ext cx="4275272" cy="5184354"/>
            </a:xfrm>
            <a:prstGeom prst="rect">
              <a:avLst/>
            </a:prstGeom>
          </p:spPr>
        </p:pic>
        <p:grpSp>
          <p:nvGrpSpPr>
            <p:cNvPr id="13" name="Group 12">
              <a:extLst>
                <a:ext uri="{FF2B5EF4-FFF2-40B4-BE49-F238E27FC236}">
                  <a16:creationId xmlns:a16="http://schemas.microsoft.com/office/drawing/2014/main" id="{AA19CB3A-1A82-BCEF-BB0F-91092D3FE746}"/>
                </a:ext>
              </a:extLst>
            </p:cNvPr>
            <p:cNvGrpSpPr/>
            <p:nvPr/>
          </p:nvGrpSpPr>
          <p:grpSpPr>
            <a:xfrm>
              <a:off x="6199632" y="4232031"/>
              <a:ext cx="2768522" cy="1791941"/>
              <a:chOff x="6477334" y="2126158"/>
              <a:chExt cx="2882956" cy="1986953"/>
            </a:xfrm>
          </p:grpSpPr>
          <p:pic>
            <p:nvPicPr>
              <p:cNvPr id="5" name="Picture 4">
                <a:extLst>
                  <a:ext uri="{FF2B5EF4-FFF2-40B4-BE49-F238E27FC236}">
                    <a16:creationId xmlns:a16="http://schemas.microsoft.com/office/drawing/2014/main" id="{CE0956B9-9C8A-7C19-6918-F7339F011197}"/>
                  </a:ext>
                </a:extLst>
              </p:cNvPr>
              <p:cNvPicPr>
                <a:picLocks noChangeAspect="1"/>
              </p:cNvPicPr>
              <p:nvPr/>
            </p:nvPicPr>
            <p:blipFill>
              <a:blip r:embed="rId5"/>
              <a:stretch>
                <a:fillRect/>
              </a:stretch>
            </p:blipFill>
            <p:spPr>
              <a:xfrm>
                <a:off x="6477334" y="2126158"/>
                <a:ext cx="2882956" cy="1986953"/>
              </a:xfrm>
              <a:prstGeom prst="rect">
                <a:avLst/>
              </a:prstGeom>
            </p:spPr>
          </p:pic>
          <p:sp>
            <p:nvSpPr>
              <p:cNvPr id="10" name="Oval 9">
                <a:extLst>
                  <a:ext uri="{FF2B5EF4-FFF2-40B4-BE49-F238E27FC236}">
                    <a16:creationId xmlns:a16="http://schemas.microsoft.com/office/drawing/2014/main" id="{85E03B88-E527-6B2C-4A44-FD08FC923AC5}"/>
                  </a:ext>
                </a:extLst>
              </p:cNvPr>
              <p:cNvSpPr/>
              <p:nvPr/>
            </p:nvSpPr>
            <p:spPr>
              <a:xfrm>
                <a:off x="8469335" y="3393829"/>
                <a:ext cx="890955" cy="339970"/>
              </a:xfrm>
              <a:prstGeom prst="ellipse">
                <a:avLst/>
              </a:prstGeom>
              <a:noFill/>
              <a:ln w="38100">
                <a:solidFill>
                  <a:srgbClr val="82BE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15" name="Picture 14">
              <a:extLst>
                <a:ext uri="{FF2B5EF4-FFF2-40B4-BE49-F238E27FC236}">
                  <a16:creationId xmlns:a16="http://schemas.microsoft.com/office/drawing/2014/main" id="{72DB39E1-239B-A376-A783-E39A713580F3}"/>
                </a:ext>
              </a:extLst>
            </p:cNvPr>
            <p:cNvPicPr>
              <a:picLocks noChangeAspect="1"/>
            </p:cNvPicPr>
            <p:nvPr/>
          </p:nvPicPr>
          <p:blipFill>
            <a:blip r:embed="rId6"/>
            <a:stretch>
              <a:fillRect/>
            </a:stretch>
          </p:blipFill>
          <p:spPr>
            <a:xfrm>
              <a:off x="7251078" y="2183610"/>
              <a:ext cx="2862307" cy="1917011"/>
            </a:xfrm>
            <a:prstGeom prst="rect">
              <a:avLst/>
            </a:prstGeom>
          </p:spPr>
        </p:pic>
      </p:grpSp>
      <p:sp>
        <p:nvSpPr>
          <p:cNvPr id="17" name="TextBox 16">
            <a:extLst>
              <a:ext uri="{FF2B5EF4-FFF2-40B4-BE49-F238E27FC236}">
                <a16:creationId xmlns:a16="http://schemas.microsoft.com/office/drawing/2014/main" id="{A23756D9-69F9-5876-2E54-6EB2F31ECA32}"/>
              </a:ext>
            </a:extLst>
          </p:cNvPr>
          <p:cNvSpPr txBox="1"/>
          <p:nvPr/>
        </p:nvSpPr>
        <p:spPr>
          <a:xfrm>
            <a:off x="6706672" y="2212157"/>
            <a:ext cx="1266782" cy="1600438"/>
          </a:xfrm>
          <a:prstGeom prst="rect">
            <a:avLst/>
          </a:prstGeom>
          <a:noFill/>
        </p:spPr>
        <p:txBody>
          <a:bodyPr wrap="square" rtlCol="0">
            <a:spAutoFit/>
          </a:bodyPr>
          <a:lstStyle/>
          <a:p>
            <a:r>
              <a:rPr lang="en-GB" sz="1400" dirty="0"/>
              <a:t>Example of a signed off drawing that acknowledges receipt.  </a:t>
            </a:r>
          </a:p>
          <a:p>
            <a:r>
              <a:rPr lang="en-GB" sz="1400" dirty="0"/>
              <a:t>This is  acceptable</a:t>
            </a:r>
          </a:p>
        </p:txBody>
      </p:sp>
      <p:pic>
        <p:nvPicPr>
          <p:cNvPr id="6" name="Picture 5">
            <a:extLst>
              <a:ext uri="{FF2B5EF4-FFF2-40B4-BE49-F238E27FC236}">
                <a16:creationId xmlns:a16="http://schemas.microsoft.com/office/drawing/2014/main" id="{1DD89ECF-7175-E58B-A087-932D2645B129}"/>
              </a:ext>
            </a:extLst>
          </p:cNvPr>
          <p:cNvPicPr>
            <a:picLocks noChangeAspect="1"/>
          </p:cNvPicPr>
          <p:nvPr/>
        </p:nvPicPr>
        <p:blipFill>
          <a:blip r:embed="rId7"/>
          <a:stretch>
            <a:fillRect/>
          </a:stretch>
        </p:blipFill>
        <p:spPr>
          <a:xfrm>
            <a:off x="2899514" y="5138411"/>
            <a:ext cx="2128300" cy="566927"/>
          </a:xfrm>
          <a:prstGeom prst="rect">
            <a:avLst/>
          </a:prstGeom>
        </p:spPr>
      </p:pic>
      <p:sp>
        <p:nvSpPr>
          <p:cNvPr id="11" name="Oval 10">
            <a:extLst>
              <a:ext uri="{FF2B5EF4-FFF2-40B4-BE49-F238E27FC236}">
                <a16:creationId xmlns:a16="http://schemas.microsoft.com/office/drawing/2014/main" id="{8A48A582-107B-BEC4-B35C-FCDE4C57E513}"/>
              </a:ext>
            </a:extLst>
          </p:cNvPr>
          <p:cNvSpPr/>
          <p:nvPr/>
        </p:nvSpPr>
        <p:spPr>
          <a:xfrm>
            <a:off x="3573376" y="5438340"/>
            <a:ext cx="1604823" cy="285834"/>
          </a:xfrm>
          <a:prstGeom prst="ellipse">
            <a:avLst/>
          </a:prstGeom>
          <a:noFill/>
          <a:ln w="381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Oval 11">
            <a:extLst>
              <a:ext uri="{FF2B5EF4-FFF2-40B4-BE49-F238E27FC236}">
                <a16:creationId xmlns:a16="http://schemas.microsoft.com/office/drawing/2014/main" id="{068CB57A-889D-8DDD-FD26-1A492AD69BC4}"/>
              </a:ext>
            </a:extLst>
          </p:cNvPr>
          <p:cNvSpPr/>
          <p:nvPr/>
        </p:nvSpPr>
        <p:spPr>
          <a:xfrm>
            <a:off x="9315622" y="1568418"/>
            <a:ext cx="1604823" cy="285834"/>
          </a:xfrm>
          <a:prstGeom prst="ellipse">
            <a:avLst/>
          </a:prstGeom>
          <a:noFill/>
          <a:ln w="381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952740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DA2AC-8FE6-E7AA-3BED-C8CC7C9A220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15408C-9A63-E550-8433-63C71D574FD9}"/>
              </a:ext>
            </a:extLst>
          </p:cNvPr>
          <p:cNvSpPr>
            <a:spLocks noGrp="1"/>
          </p:cNvSpPr>
          <p:nvPr>
            <p:ph type="title"/>
          </p:nvPr>
        </p:nvSpPr>
        <p:spPr>
          <a:xfrm>
            <a:off x="2139697" y="218575"/>
            <a:ext cx="8119871" cy="504002"/>
          </a:xfrm>
        </p:spPr>
        <p:txBody>
          <a:bodyPr/>
          <a:lstStyle/>
          <a:p>
            <a:r>
              <a:rPr lang="en-US" dirty="0">
                <a:latin typeface="Helvetica"/>
                <a:cs typeface="Helvetica"/>
              </a:rPr>
              <a:t>PPAP – Process Flow Map</a:t>
            </a:r>
            <a:endParaRPr lang="en-GB" dirty="0"/>
          </a:p>
        </p:txBody>
      </p:sp>
      <p:sp>
        <p:nvSpPr>
          <p:cNvPr id="2" name="Rectangle 7">
            <a:extLst>
              <a:ext uri="{FF2B5EF4-FFF2-40B4-BE49-F238E27FC236}">
                <a16:creationId xmlns:a16="http://schemas.microsoft.com/office/drawing/2014/main" id="{87F0BAE1-05E3-11A4-A855-3D3332E4B768}"/>
              </a:ext>
            </a:extLst>
          </p:cNvPr>
          <p:cNvSpPr/>
          <p:nvPr/>
        </p:nvSpPr>
        <p:spPr>
          <a:xfrm>
            <a:off x="315645" y="218575"/>
            <a:ext cx="1534491" cy="504002"/>
          </a:xfrm>
          <a:prstGeom prst="rect">
            <a:avLst/>
          </a:prstGeom>
          <a:solidFill>
            <a:schemeClr val="accent1">
              <a:lumMod val="20000"/>
              <a:lumOff val="80000"/>
            </a:schemeClr>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600" b="0" i="0" u="none" strike="noStrike" kern="1200" cap="none" spc="0" baseline="0" dirty="0">
                <a:solidFill>
                  <a:srgbClr val="000000"/>
                </a:solidFill>
                <a:uFillTx/>
                <a:latin typeface="Calibri"/>
              </a:rPr>
              <a:t>Step 3</a:t>
            </a:r>
            <a:r>
              <a:rPr lang="en-GB" sz="1800" b="0" i="0" u="none" strike="noStrike" kern="1200" cap="none" spc="0" baseline="0" dirty="0">
                <a:solidFill>
                  <a:srgbClr val="000000"/>
                </a:solidFill>
                <a:uFillTx/>
                <a:latin typeface="Calibri"/>
              </a:rPr>
              <a:t>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FFFFFF"/>
              </a:solidFill>
              <a:uFillTx/>
              <a:latin typeface="Calibri"/>
            </a:endParaRPr>
          </a:p>
        </p:txBody>
      </p:sp>
      <p:sp>
        <p:nvSpPr>
          <p:cNvPr id="19" name="TextBox 10">
            <a:extLst>
              <a:ext uri="{FF2B5EF4-FFF2-40B4-BE49-F238E27FC236}">
                <a16:creationId xmlns:a16="http://schemas.microsoft.com/office/drawing/2014/main" id="{24C8C16B-2F7B-D41C-7843-87E480E98BEB}"/>
              </a:ext>
            </a:extLst>
          </p:cNvPr>
          <p:cNvSpPr txBox="1"/>
          <p:nvPr/>
        </p:nvSpPr>
        <p:spPr>
          <a:xfrm>
            <a:off x="315644" y="971028"/>
            <a:ext cx="6359476" cy="492442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dirty="0">
                <a:solidFill>
                  <a:srgbClr val="000000"/>
                </a:solidFill>
                <a:uFillTx/>
                <a:latin typeface="Calibri"/>
              </a:rPr>
              <a:t>PROCESS FLOW - Step owner:- Supplier</a:t>
            </a:r>
            <a:r>
              <a:rPr lang="en-GB" sz="1600" b="1" dirty="0">
                <a:solidFill>
                  <a:srgbClr val="000000"/>
                </a:solidFill>
                <a:latin typeface="Calibri"/>
              </a:rPr>
              <a:t> &amp; </a:t>
            </a:r>
            <a:r>
              <a:rPr lang="en-GB" sz="1600" b="1" i="0" u="none" strike="noStrike" kern="1200" cap="none" spc="0" baseline="0" dirty="0">
                <a:solidFill>
                  <a:srgbClr val="000000"/>
                </a:solidFill>
                <a:uFillTx/>
                <a:latin typeface="Calibri"/>
              </a:rPr>
              <a:t>Supplier Development</a:t>
            </a:r>
          </a:p>
          <a:p>
            <a:pPr>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Calibri"/>
              </a:rPr>
              <a:t>The Process Flow must identify every step in the process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000" b="1"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dirty="0">
                <a:solidFill>
                  <a:srgbClr val="000000"/>
                </a:solidFill>
                <a:latin typeface="Calibri"/>
              </a:rPr>
              <a:t>Supplier: </a:t>
            </a:r>
            <a:endParaRPr lang="en-GB" sz="1600" b="1" i="0" u="none" strike="noStrike" kern="1200" cap="none" spc="0" baseline="0" dirty="0">
              <a:solidFill>
                <a:srgbClr val="000000"/>
              </a:solidFill>
              <a:uFillTx/>
              <a:latin typeface="Calibri"/>
            </a:endParaRPr>
          </a:p>
          <a:p>
            <a:pPr marR="0" lvl="0" algn="l" defTabSz="9144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Calibri"/>
              </a:rPr>
              <a:t>Include abnormal handling processes</a:t>
            </a:r>
          </a:p>
          <a:p>
            <a:pPr marL="914400" marR="0" lvl="1" indent="-4572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Calibri"/>
              </a:rPr>
              <a:t>Scrap</a:t>
            </a:r>
          </a:p>
          <a:p>
            <a:pPr marL="914400" marR="0" lvl="1" indent="-4572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Calibri"/>
              </a:rPr>
              <a:t>Rework</a:t>
            </a:r>
          </a:p>
          <a:p>
            <a:pPr marL="914400" marR="0" lvl="1" indent="-4572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Calibri"/>
              </a:rPr>
              <a:t>Receiving of raw material</a:t>
            </a:r>
          </a:p>
          <a:p>
            <a:pPr marL="914400" marR="0" lvl="1" indent="-4572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Calibri"/>
              </a:rPr>
              <a:t>Part Manufacturing</a:t>
            </a:r>
          </a:p>
          <a:p>
            <a:pPr marL="914400" marR="0" lvl="1" indent="-4572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Calibri"/>
              </a:rPr>
              <a:t>Offline inspection &amp; checks</a:t>
            </a:r>
          </a:p>
          <a:p>
            <a:pPr marL="914400" marR="0" lvl="1" indent="-4572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Calibri"/>
              </a:rPr>
              <a:t>Assembly</a:t>
            </a:r>
          </a:p>
          <a:p>
            <a:pPr marL="914400" marR="0" lvl="1" indent="-4572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Calibri"/>
              </a:rPr>
              <a:t>Shipping</a:t>
            </a:r>
          </a:p>
          <a:p>
            <a:pPr marR="0" lvl="1" algn="l" defTabSz="9144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endParaRPr lang="en-GB" sz="16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dirty="0">
                <a:uFillTx/>
                <a:latin typeface="Calibri"/>
              </a:rPr>
              <a:t>Handicare Check:</a:t>
            </a:r>
          </a:p>
          <a:p>
            <a:pPr marL="342900" marR="0" lvl="0" indent="-342900" algn="l" defTabSz="914400" rtl="0" fontAlgn="auto" hangingPunct="1">
              <a:lnSpc>
                <a:spcPct val="100000"/>
              </a:lnSpc>
              <a:spcBef>
                <a:spcPts val="0"/>
              </a:spcBef>
              <a:spcAft>
                <a:spcPts val="0"/>
              </a:spcAft>
              <a:buSzPct val="100000"/>
              <a:buFont typeface="+mj-lt"/>
              <a:buAutoNum type="arabicPeriod"/>
              <a:tabLst/>
              <a:defRPr sz="1800" b="0" i="0" u="none" strike="noStrike" kern="0" cap="none" spc="0" baseline="0">
                <a:solidFill>
                  <a:srgbClr val="000000"/>
                </a:solidFill>
                <a:uFillTx/>
              </a:defRPr>
            </a:pPr>
            <a:r>
              <a:rPr lang="en-GB" sz="1600" dirty="0">
                <a:solidFill>
                  <a:srgbClr val="000000"/>
                </a:solidFill>
                <a:latin typeface="Calibri"/>
              </a:rPr>
              <a:t>Confirm the header details</a:t>
            </a:r>
            <a:r>
              <a:rPr lang="en-GB" sz="1600" b="0" i="0" u="none" strike="noStrike" kern="1200" cap="none" spc="0" baseline="0" dirty="0">
                <a:solidFill>
                  <a:srgbClr val="000000"/>
                </a:solidFill>
                <a:uFillTx/>
                <a:latin typeface="Calibri"/>
              </a:rPr>
              <a:t> match the drawing &amp; correct revision level </a:t>
            </a:r>
          </a:p>
          <a:p>
            <a:pPr marL="342900" marR="0" lvl="0" indent="-342900" algn="l" defTabSz="914400" rtl="0" fontAlgn="auto" hangingPunct="1">
              <a:lnSpc>
                <a:spcPct val="100000"/>
              </a:lnSpc>
              <a:spcBef>
                <a:spcPts val="0"/>
              </a:spcBef>
              <a:spcAft>
                <a:spcPts val="0"/>
              </a:spcAft>
              <a:buSzPct val="100000"/>
              <a:buFont typeface="+mj-lt"/>
              <a:buAutoNum type="arabicPeriod"/>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Calibri"/>
              </a:rPr>
              <a:t>Review the process flow submitted by the supplier meets the above requirements.</a:t>
            </a:r>
          </a:p>
          <a:p>
            <a:pPr marL="342900" marR="0" lvl="0" indent="-342900" algn="l" defTabSz="914400" rtl="0" fontAlgn="auto" hangingPunct="1">
              <a:lnSpc>
                <a:spcPct val="100000"/>
              </a:lnSpc>
              <a:spcBef>
                <a:spcPts val="0"/>
              </a:spcBef>
              <a:spcAft>
                <a:spcPts val="0"/>
              </a:spcAft>
              <a:buSzPct val="100000"/>
              <a:buFont typeface="+mj-lt"/>
              <a:buAutoNum type="arabicPeriod"/>
              <a:tabLst/>
              <a:defRPr sz="1800" b="0" i="0" u="none" strike="noStrike" kern="0" cap="none" spc="0" baseline="0">
                <a:solidFill>
                  <a:srgbClr val="000000"/>
                </a:solidFill>
                <a:uFillTx/>
              </a:defRPr>
            </a:pPr>
            <a:r>
              <a:rPr lang="en-GB" sz="1600" dirty="0">
                <a:solidFill>
                  <a:srgbClr val="000000"/>
                </a:solidFill>
                <a:latin typeface="Calibri"/>
              </a:rPr>
              <a:t>If there are any queries or missing information please reject the document via the purchasing coordinator. </a:t>
            </a:r>
          </a:p>
          <a:p>
            <a:pPr marL="342900" marR="0" lvl="0" indent="-342900" algn="l" defTabSz="914400" rtl="0" fontAlgn="auto" hangingPunct="1">
              <a:lnSpc>
                <a:spcPct val="100000"/>
              </a:lnSpc>
              <a:spcBef>
                <a:spcPts val="0"/>
              </a:spcBef>
              <a:spcAft>
                <a:spcPts val="0"/>
              </a:spcAft>
              <a:buSzPct val="100000"/>
              <a:buFont typeface="+mj-lt"/>
              <a:buAutoNum type="arabicPeriod"/>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Calibri"/>
              </a:rPr>
              <a:t>Once approved</a:t>
            </a:r>
            <a:r>
              <a:rPr lang="en-GB" sz="1600" dirty="0">
                <a:solidFill>
                  <a:srgbClr val="000000"/>
                </a:solidFill>
                <a:latin typeface="Calibri"/>
              </a:rPr>
              <a:t>, s</a:t>
            </a:r>
            <a:r>
              <a:rPr lang="en-GB" sz="1600" b="0" i="0" u="none" strike="noStrike" kern="1200" cap="none" spc="0" baseline="0" dirty="0">
                <a:solidFill>
                  <a:srgbClr val="000000"/>
                </a:solidFill>
                <a:uFillTx/>
                <a:latin typeface="Calibri"/>
              </a:rPr>
              <a:t>ign the tab header (blue) to confirm acceptance.</a:t>
            </a:r>
          </a:p>
        </p:txBody>
      </p:sp>
      <p:grpSp>
        <p:nvGrpSpPr>
          <p:cNvPr id="15" name="Group 14">
            <a:extLst>
              <a:ext uri="{FF2B5EF4-FFF2-40B4-BE49-F238E27FC236}">
                <a16:creationId xmlns:a16="http://schemas.microsoft.com/office/drawing/2014/main" id="{D68FD043-5C4A-4D24-2F1A-EF9060F36529}"/>
              </a:ext>
            </a:extLst>
          </p:cNvPr>
          <p:cNvGrpSpPr/>
          <p:nvPr/>
        </p:nvGrpSpPr>
        <p:grpSpPr>
          <a:xfrm>
            <a:off x="7049973" y="685137"/>
            <a:ext cx="3959352" cy="5210316"/>
            <a:chOff x="2483976" y="313890"/>
            <a:chExt cx="4791744" cy="6230219"/>
          </a:xfrm>
        </p:grpSpPr>
        <p:pic>
          <p:nvPicPr>
            <p:cNvPr id="12" name="Picture 11">
              <a:extLst>
                <a:ext uri="{FF2B5EF4-FFF2-40B4-BE49-F238E27FC236}">
                  <a16:creationId xmlns:a16="http://schemas.microsoft.com/office/drawing/2014/main" id="{4F128809-F24E-B069-3B56-63EB41439BF1}"/>
                </a:ext>
              </a:extLst>
            </p:cNvPr>
            <p:cNvPicPr>
              <a:picLocks noChangeAspect="1"/>
            </p:cNvPicPr>
            <p:nvPr/>
          </p:nvPicPr>
          <p:blipFill>
            <a:blip r:embed="rId3"/>
            <a:stretch>
              <a:fillRect/>
            </a:stretch>
          </p:blipFill>
          <p:spPr>
            <a:xfrm>
              <a:off x="2483976" y="313890"/>
              <a:ext cx="4791744" cy="6230219"/>
            </a:xfrm>
            <a:prstGeom prst="rect">
              <a:avLst/>
            </a:prstGeom>
          </p:spPr>
        </p:pic>
        <p:pic>
          <p:nvPicPr>
            <p:cNvPr id="13" name="Picture 1">
              <a:extLst>
                <a:ext uri="{FF2B5EF4-FFF2-40B4-BE49-F238E27FC236}">
                  <a16:creationId xmlns:a16="http://schemas.microsoft.com/office/drawing/2014/main" id="{BC5D726A-7E7D-1F24-7405-71F903D91CEF}"/>
                </a:ext>
              </a:extLst>
            </p:cNvPr>
            <p:cNvPicPr>
              <a:picLocks noChangeAspect="1"/>
            </p:cNvPicPr>
            <p:nvPr/>
          </p:nvPicPr>
          <p:blipFill>
            <a:blip r:embed="rId4"/>
            <a:srcRect t="55897"/>
            <a:stretch>
              <a:fillRect/>
            </a:stretch>
          </p:blipFill>
          <p:spPr>
            <a:xfrm>
              <a:off x="2627595" y="3009616"/>
              <a:ext cx="3524876" cy="1709907"/>
            </a:xfrm>
            <a:prstGeom prst="rect">
              <a:avLst/>
            </a:prstGeom>
            <a:noFill/>
            <a:ln cap="flat">
              <a:noFill/>
            </a:ln>
          </p:spPr>
        </p:pic>
        <p:pic>
          <p:nvPicPr>
            <p:cNvPr id="14" name="Picture 7">
              <a:extLst>
                <a:ext uri="{FF2B5EF4-FFF2-40B4-BE49-F238E27FC236}">
                  <a16:creationId xmlns:a16="http://schemas.microsoft.com/office/drawing/2014/main" id="{6B89F539-AF08-5022-4429-80420BFF6039}"/>
                </a:ext>
              </a:extLst>
            </p:cNvPr>
            <p:cNvPicPr>
              <a:picLocks noChangeAspect="1"/>
            </p:cNvPicPr>
            <p:nvPr/>
          </p:nvPicPr>
          <p:blipFill>
            <a:blip r:embed="rId4"/>
            <a:srcRect b="50916"/>
            <a:stretch>
              <a:fillRect/>
            </a:stretch>
          </p:blipFill>
          <p:spPr>
            <a:xfrm>
              <a:off x="3663658" y="2415235"/>
              <a:ext cx="3524875" cy="1789923"/>
            </a:xfrm>
            <a:prstGeom prst="rect">
              <a:avLst/>
            </a:prstGeom>
            <a:noFill/>
            <a:ln cap="flat">
              <a:noFill/>
            </a:ln>
          </p:spPr>
        </p:pic>
      </p:grpSp>
      <p:sp>
        <p:nvSpPr>
          <p:cNvPr id="4" name="Oval 3">
            <a:extLst>
              <a:ext uri="{FF2B5EF4-FFF2-40B4-BE49-F238E27FC236}">
                <a16:creationId xmlns:a16="http://schemas.microsoft.com/office/drawing/2014/main" id="{5CEBACBA-4A6D-5B77-7205-F232A19E609E}"/>
              </a:ext>
            </a:extLst>
          </p:cNvPr>
          <p:cNvSpPr/>
          <p:nvPr/>
        </p:nvSpPr>
        <p:spPr>
          <a:xfrm>
            <a:off x="9522103" y="1404892"/>
            <a:ext cx="1604823" cy="591428"/>
          </a:xfrm>
          <a:prstGeom prst="ellipse">
            <a:avLst/>
          </a:prstGeom>
          <a:noFill/>
          <a:ln w="381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702358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603933-CCA2-C4AE-C566-AB6EC20DEBF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9A9F4AF-2339-2F4B-8B20-46C3C9F21989}"/>
              </a:ext>
            </a:extLst>
          </p:cNvPr>
          <p:cNvSpPr>
            <a:spLocks noGrp="1"/>
          </p:cNvSpPr>
          <p:nvPr>
            <p:ph type="title"/>
          </p:nvPr>
        </p:nvSpPr>
        <p:spPr>
          <a:xfrm>
            <a:off x="2139697" y="218575"/>
            <a:ext cx="8119871" cy="504002"/>
          </a:xfrm>
        </p:spPr>
        <p:txBody>
          <a:bodyPr/>
          <a:lstStyle/>
          <a:p>
            <a:r>
              <a:rPr lang="en-US" dirty="0">
                <a:latin typeface="Helvetica"/>
                <a:cs typeface="Helvetica"/>
              </a:rPr>
              <a:t>PPAP - </a:t>
            </a:r>
            <a:r>
              <a:rPr lang="en-GB" sz="2800" b="1" dirty="0"/>
              <a:t>Process FMEA</a:t>
            </a:r>
            <a:endParaRPr lang="en-GB" dirty="0"/>
          </a:p>
        </p:txBody>
      </p:sp>
      <p:sp>
        <p:nvSpPr>
          <p:cNvPr id="2" name="Rectangle 7">
            <a:extLst>
              <a:ext uri="{FF2B5EF4-FFF2-40B4-BE49-F238E27FC236}">
                <a16:creationId xmlns:a16="http://schemas.microsoft.com/office/drawing/2014/main" id="{81F6D430-F1BA-6562-48FF-4AB4EC240480}"/>
              </a:ext>
            </a:extLst>
          </p:cNvPr>
          <p:cNvSpPr/>
          <p:nvPr/>
        </p:nvSpPr>
        <p:spPr>
          <a:xfrm>
            <a:off x="315645" y="218575"/>
            <a:ext cx="1534491" cy="504002"/>
          </a:xfrm>
          <a:prstGeom prst="rect">
            <a:avLst/>
          </a:prstGeom>
          <a:solidFill>
            <a:schemeClr val="accent1">
              <a:lumMod val="20000"/>
              <a:lumOff val="80000"/>
            </a:schemeClr>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600" b="0" i="0" u="none" strike="noStrike" kern="1200" cap="none" spc="0" baseline="0" dirty="0">
                <a:solidFill>
                  <a:srgbClr val="000000"/>
                </a:solidFill>
                <a:uFillTx/>
                <a:latin typeface="Calibri"/>
              </a:rPr>
              <a:t>Step 4</a:t>
            </a:r>
            <a:r>
              <a:rPr lang="en-GB" sz="1800" b="0" i="0" u="none" strike="noStrike" kern="1200" cap="none" spc="0" baseline="0" dirty="0">
                <a:solidFill>
                  <a:srgbClr val="000000"/>
                </a:solidFill>
                <a:uFillTx/>
                <a:latin typeface="Calibri"/>
              </a:rPr>
              <a:t>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FFFFFF"/>
              </a:solidFill>
              <a:uFillTx/>
              <a:latin typeface="Calibri"/>
            </a:endParaRPr>
          </a:p>
        </p:txBody>
      </p:sp>
      <p:sp>
        <p:nvSpPr>
          <p:cNvPr id="19" name="TextBox 10">
            <a:extLst>
              <a:ext uri="{FF2B5EF4-FFF2-40B4-BE49-F238E27FC236}">
                <a16:creationId xmlns:a16="http://schemas.microsoft.com/office/drawing/2014/main" id="{FE763FDE-C82A-BE04-7B35-3EB9C41F88E5}"/>
              </a:ext>
            </a:extLst>
          </p:cNvPr>
          <p:cNvSpPr txBox="1"/>
          <p:nvPr/>
        </p:nvSpPr>
        <p:spPr>
          <a:xfrm>
            <a:off x="6358128" y="837796"/>
            <a:ext cx="5518228" cy="5324535"/>
          </a:xfrm>
          <a:prstGeom prst="rect">
            <a:avLst/>
          </a:prstGeom>
          <a:noFill/>
          <a:ln cap="flat">
            <a:noFill/>
          </a:ln>
        </p:spPr>
        <p:txBody>
          <a:bodyPr vert="horz" wrap="square" lIns="91440" tIns="45720" rIns="91440" bIns="45720" anchor="t" anchorCtr="0" compatLnSpc="1">
            <a:spAutoFit/>
          </a:bodyPr>
          <a:lstStyle/>
          <a:p>
            <a:pPr>
              <a:buSzPct val="100000"/>
              <a:defRPr sz="1800" b="0" i="0" u="none" strike="noStrike" kern="0" cap="none" spc="0" baseline="0">
                <a:solidFill>
                  <a:srgbClr val="000000"/>
                </a:solidFill>
                <a:uFillTx/>
              </a:defRPr>
            </a:pPr>
            <a:r>
              <a:rPr lang="en-GB" sz="1600" b="1" i="0" u="none" strike="noStrike" kern="1200" cap="none" spc="0" baseline="0" dirty="0">
                <a:solidFill>
                  <a:srgbClr val="000000"/>
                </a:solidFill>
                <a:uFillTx/>
                <a:latin typeface="Calibri"/>
              </a:rPr>
              <a:t>PFMEA - Step owner:- Supplier &amp; Supplier Development</a:t>
            </a:r>
          </a:p>
          <a:p>
            <a:pPr>
              <a:buSzPct val="100000"/>
              <a:defRPr sz="1800" b="0" i="0" u="none" strike="noStrike" kern="0" cap="none" spc="0" baseline="0">
                <a:solidFill>
                  <a:srgbClr val="000000"/>
                </a:solidFill>
                <a:uFillTx/>
              </a:defRPr>
            </a:pPr>
            <a:endParaRPr lang="en-GB" sz="1000" b="1" i="0" u="none" strike="noStrike" kern="1200" cap="none" spc="0" baseline="0" dirty="0">
              <a:uFillTx/>
              <a:latin typeface="Calibri"/>
            </a:endParaRPr>
          </a:p>
          <a:p>
            <a:pPr>
              <a:buSzPct val="100000"/>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Calibri"/>
              </a:rPr>
              <a:t>Once the PFMEA tab is completed and submitted by the supplier, (or </a:t>
            </a:r>
            <a:r>
              <a:rPr lang="en-GB" sz="1600" dirty="0">
                <a:solidFill>
                  <a:srgbClr val="000000"/>
                </a:solidFill>
                <a:latin typeface="Calibri"/>
              </a:rPr>
              <a:t>when conducting a review of the document on site with the supplier) the Handicare </a:t>
            </a:r>
            <a:r>
              <a:rPr lang="en-GB" sz="1600" b="0" i="0" u="none" strike="noStrike" kern="1200" cap="none" spc="0" baseline="0" dirty="0">
                <a:solidFill>
                  <a:srgbClr val="000000"/>
                </a:solidFill>
                <a:uFillTx/>
                <a:latin typeface="Calibri"/>
              </a:rPr>
              <a:t>team shall complete the following checks.</a:t>
            </a:r>
          </a:p>
          <a:p>
            <a:pPr>
              <a:buSzPct val="100000"/>
              <a:defRPr sz="1800" b="0" i="0" u="none" strike="noStrike" kern="0" cap="none" spc="0" baseline="0">
                <a:solidFill>
                  <a:srgbClr val="000000"/>
                </a:solidFill>
                <a:uFillTx/>
              </a:defRPr>
            </a:pPr>
            <a:endParaRPr lang="en-GB" sz="1000" b="1" i="0" u="none" strike="noStrike" kern="1200" cap="none" spc="0" baseline="0" dirty="0">
              <a:uFillTx/>
              <a:latin typeface="Calibri"/>
            </a:endParaRPr>
          </a:p>
          <a:p>
            <a:pPr>
              <a:buSzPct val="100000"/>
              <a:defRPr sz="1800" b="0" i="0" u="none" strike="noStrike" kern="0" cap="none" spc="0" baseline="0">
                <a:solidFill>
                  <a:srgbClr val="000000"/>
                </a:solidFill>
                <a:uFillTx/>
              </a:defRPr>
            </a:pPr>
            <a:r>
              <a:rPr lang="en-GB" sz="1600" b="1" i="0" u="none" strike="noStrike" kern="1200" cap="none" spc="0" baseline="0" dirty="0">
                <a:uFillTx/>
                <a:latin typeface="Calibri"/>
              </a:rPr>
              <a:t>Handicare Check:</a:t>
            </a:r>
          </a:p>
          <a:p>
            <a:pPr marL="342900" marR="0" lvl="0" indent="-342900" algn="l" defTabSz="9144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en-GB" sz="1600" dirty="0">
                <a:solidFill>
                  <a:srgbClr val="000000"/>
                </a:solidFill>
                <a:latin typeface="Calibri"/>
              </a:rPr>
              <a:t>H</a:t>
            </a:r>
            <a:r>
              <a:rPr lang="en-GB" sz="1600" b="0" i="0" u="none" strike="noStrike" kern="1200" cap="none" spc="0" baseline="0" dirty="0">
                <a:solidFill>
                  <a:srgbClr val="000000"/>
                </a:solidFill>
                <a:uFillTx/>
                <a:latin typeface="Calibri"/>
              </a:rPr>
              <a:t>eader aligns to the Handicare drawing and its revision level</a:t>
            </a:r>
          </a:p>
          <a:p>
            <a:pPr marL="342900" marR="0" lvl="0" indent="-342900" algn="l" defTabSz="9144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Calibri"/>
              </a:rPr>
              <a:t>Review the document header information is linked to the control plan and the drawing and its revision level</a:t>
            </a:r>
          </a:p>
          <a:p>
            <a:pPr marL="342900" marR="0" lvl="0" indent="-342900" algn="l" defTabSz="914400" rtl="0" fontAlgn="auto" hangingPunct="1">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Calibri"/>
              </a:rPr>
              <a:t>Check that the RPN numbers are under the stated limits</a:t>
            </a:r>
          </a:p>
          <a:p>
            <a:pPr marL="342900" marR="0" lvl="0" indent="-342900" algn="l" defTabSz="914400" rtl="0" fontAlgn="auto" hangingPunct="1">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Calibri"/>
              </a:rPr>
              <a:t>All high RPN’s are supported by “Recommended Actions” have an Owner, Target date and a revised/improved RPN number</a:t>
            </a:r>
          </a:p>
          <a:p>
            <a:pPr marL="342900" marR="0" lvl="0" indent="-342900" algn="l" defTabSz="914400" rtl="0" fontAlgn="auto" hangingPunct="1">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Calibri"/>
              </a:rPr>
              <a:t>Any high RPN concerns are carried over into the control plan</a:t>
            </a:r>
          </a:p>
          <a:p>
            <a:pPr marL="342900" marR="0" lvl="0" indent="-342900" algn="l" defTabSz="914400" rtl="0" fontAlgn="auto" hangingPunct="1">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Calibri"/>
              </a:rPr>
              <a:t>Make sure that all critical failure modes are addressed</a:t>
            </a:r>
          </a:p>
          <a:p>
            <a:pPr marL="800100" marR="0" lvl="1"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Calibri"/>
              </a:rPr>
              <a:t>Safety</a:t>
            </a:r>
          </a:p>
          <a:p>
            <a:pPr marL="800100" marR="0" lvl="1"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Calibri"/>
              </a:rPr>
              <a:t>Fit, Form &amp; Function</a:t>
            </a:r>
          </a:p>
          <a:p>
            <a:pPr marL="800100" marR="0" lvl="1"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Calibri"/>
              </a:rPr>
              <a:t>Material Concerns</a:t>
            </a:r>
          </a:p>
          <a:p>
            <a:pPr marL="342900" indent="-342900">
              <a:buSzPct val="100000"/>
              <a:buFontTx/>
              <a:buAutoNum type="arabicPeriod"/>
              <a:defRPr sz="1800" b="0" i="0" u="none" strike="noStrike" kern="0" cap="none" spc="0" baseline="0">
                <a:solidFill>
                  <a:srgbClr val="000000"/>
                </a:solidFill>
                <a:uFillTx/>
              </a:defRPr>
            </a:pPr>
            <a:endParaRPr lang="en-GB" sz="1600" b="0" i="0" u="none" strike="noStrike" kern="1200" cap="none" spc="0" baseline="0" dirty="0">
              <a:solidFill>
                <a:srgbClr val="000000"/>
              </a:solidFill>
              <a:uFillTx/>
              <a:latin typeface="Calibri"/>
            </a:endParaRPr>
          </a:p>
          <a:p>
            <a:pPr marL="342900" marR="0" lvl="0" indent="-342900" algn="l" defTabSz="914400" rtl="0" fontAlgn="auto" hangingPunct="1">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endParaRPr lang="en-GB" sz="1600" b="0" i="0" u="none" strike="noStrike" kern="1200" cap="none" spc="0" baseline="0" dirty="0">
              <a:solidFill>
                <a:srgbClr val="000000"/>
              </a:solidFill>
              <a:uFillTx/>
              <a:latin typeface="Calibri"/>
            </a:endParaRPr>
          </a:p>
        </p:txBody>
      </p:sp>
      <p:pic>
        <p:nvPicPr>
          <p:cNvPr id="4" name="Picture 1">
            <a:extLst>
              <a:ext uri="{FF2B5EF4-FFF2-40B4-BE49-F238E27FC236}">
                <a16:creationId xmlns:a16="http://schemas.microsoft.com/office/drawing/2014/main" id="{7A4F5698-4B9D-3BDD-E46B-75B61E000EA0}"/>
              </a:ext>
            </a:extLst>
          </p:cNvPr>
          <p:cNvPicPr>
            <a:picLocks noChangeAspect="1"/>
          </p:cNvPicPr>
          <p:nvPr/>
        </p:nvPicPr>
        <p:blipFill>
          <a:blip r:embed="rId3"/>
          <a:stretch>
            <a:fillRect/>
          </a:stretch>
        </p:blipFill>
        <p:spPr>
          <a:xfrm>
            <a:off x="315644" y="2807428"/>
            <a:ext cx="5780356" cy="3212776"/>
          </a:xfrm>
          <a:prstGeom prst="rect">
            <a:avLst/>
          </a:prstGeom>
          <a:noFill/>
          <a:ln cap="flat">
            <a:noFill/>
          </a:ln>
        </p:spPr>
      </p:pic>
      <p:sp>
        <p:nvSpPr>
          <p:cNvPr id="5" name="TextBox 10">
            <a:extLst>
              <a:ext uri="{FF2B5EF4-FFF2-40B4-BE49-F238E27FC236}">
                <a16:creationId xmlns:a16="http://schemas.microsoft.com/office/drawing/2014/main" id="{71EB770F-F6B9-221E-982C-97C1D33BE282}"/>
              </a:ext>
            </a:extLst>
          </p:cNvPr>
          <p:cNvSpPr txBox="1"/>
          <p:nvPr/>
        </p:nvSpPr>
        <p:spPr>
          <a:xfrm>
            <a:off x="315644" y="837796"/>
            <a:ext cx="5920564" cy="1969770"/>
          </a:xfrm>
          <a:prstGeom prst="rect">
            <a:avLst/>
          </a:prstGeom>
          <a:noFill/>
          <a:ln cap="flat">
            <a:noFill/>
          </a:ln>
        </p:spPr>
        <p:txBody>
          <a:bodyPr vert="horz" wrap="square" lIns="91440" tIns="45720" rIns="91440" bIns="45720" anchor="t" anchorCtr="0" compatLnSpc="1">
            <a:spAutoFit/>
          </a:bodyPr>
          <a:lstStyle/>
          <a:p>
            <a:pPr marL="342900" indent="-342900">
              <a:buFont typeface="Arial" panose="020B0604020202020204" pitchFamily="34" charset="0"/>
              <a:buChar char="•"/>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Calibri"/>
              </a:rPr>
              <a:t>Process (PFMEA) is owned and generated by the supplier.</a:t>
            </a:r>
          </a:p>
          <a:p>
            <a:pPr marL="342900" indent="-342900">
              <a:buFont typeface="Arial" panose="020B0604020202020204" pitchFamily="34" charset="0"/>
              <a:buChar char="•"/>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Calibri"/>
              </a:rPr>
              <a:t>Handicare acknowledge that PFMEA is intellectual property and may not be available to be shared electronically by the supplier.</a:t>
            </a:r>
          </a:p>
          <a:p>
            <a:pPr marL="800100" lvl="1" indent="-342900">
              <a:buSzPct val="100000"/>
              <a:buFont typeface="Arial" panose="020B0604020202020204" pitchFamily="34" charset="0"/>
              <a:buChar char="•"/>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Calibri"/>
              </a:rPr>
              <a:t>If so, Handicare R&amp;D, Engineering function or its delegate may review the document at the supplier’s premises to ensure that the document exists and its currency.</a:t>
            </a:r>
          </a:p>
          <a:p>
            <a:pPr marL="342900" indent="-342900">
              <a:buSzPct val="100000"/>
              <a:buFont typeface="Arial" panose="020B0604020202020204" pitchFamily="34" charset="0"/>
              <a:buChar char="•"/>
              <a:defRPr sz="1800" b="0" i="0" u="none" strike="noStrike" kern="0" cap="none" spc="0" baseline="0">
                <a:solidFill>
                  <a:srgbClr val="000000"/>
                </a:solidFill>
                <a:uFillTx/>
              </a:defRPr>
            </a:pPr>
            <a:r>
              <a:rPr lang="en-GB" sz="1600" dirty="0">
                <a:solidFill>
                  <a:srgbClr val="000000"/>
                </a:solidFill>
                <a:latin typeface="Calibri"/>
              </a:rPr>
              <a:t>Handicare will accept PFMEA on the suppliers own template.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000" b="1" i="0" u="none" strike="noStrike" kern="1200" cap="none" spc="0" baseline="0" dirty="0">
              <a:solidFill>
                <a:srgbClr val="000000"/>
              </a:solidFill>
              <a:uFillTx/>
              <a:latin typeface="Calibri"/>
            </a:endParaRPr>
          </a:p>
        </p:txBody>
      </p:sp>
    </p:spTree>
    <p:extLst>
      <p:ext uri="{BB962C8B-B14F-4D97-AF65-F5344CB8AC3E}">
        <p14:creationId xmlns:p14="http://schemas.microsoft.com/office/powerpoint/2010/main" val="4294271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4F5122-28D6-E27B-B4F4-712A1FF2A5A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C99709C-11F3-8D4C-F617-24B8A3628401}"/>
              </a:ext>
            </a:extLst>
          </p:cNvPr>
          <p:cNvSpPr>
            <a:spLocks noGrp="1"/>
          </p:cNvSpPr>
          <p:nvPr>
            <p:ph type="title"/>
          </p:nvPr>
        </p:nvSpPr>
        <p:spPr>
          <a:xfrm>
            <a:off x="2139697" y="218575"/>
            <a:ext cx="8119871" cy="504002"/>
          </a:xfrm>
        </p:spPr>
        <p:txBody>
          <a:bodyPr/>
          <a:lstStyle/>
          <a:p>
            <a:r>
              <a:rPr lang="en-US" dirty="0">
                <a:latin typeface="Helvetica"/>
                <a:cs typeface="Helvetica"/>
              </a:rPr>
              <a:t>PPAP – </a:t>
            </a:r>
            <a:r>
              <a:rPr lang="en-GB" sz="2800" b="1" dirty="0"/>
              <a:t>Control Plan</a:t>
            </a:r>
            <a:endParaRPr lang="en-GB" dirty="0"/>
          </a:p>
        </p:txBody>
      </p:sp>
      <p:sp>
        <p:nvSpPr>
          <p:cNvPr id="2" name="Rectangle 7">
            <a:extLst>
              <a:ext uri="{FF2B5EF4-FFF2-40B4-BE49-F238E27FC236}">
                <a16:creationId xmlns:a16="http://schemas.microsoft.com/office/drawing/2014/main" id="{887258E9-1F50-E719-3944-F778CF915E1E}"/>
              </a:ext>
            </a:extLst>
          </p:cNvPr>
          <p:cNvSpPr/>
          <p:nvPr/>
        </p:nvSpPr>
        <p:spPr>
          <a:xfrm>
            <a:off x="315645" y="218575"/>
            <a:ext cx="1534491" cy="504002"/>
          </a:xfrm>
          <a:prstGeom prst="rect">
            <a:avLst/>
          </a:prstGeom>
          <a:solidFill>
            <a:schemeClr val="accent1">
              <a:lumMod val="20000"/>
              <a:lumOff val="80000"/>
            </a:schemeClr>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600" b="0" i="0" u="none" strike="noStrike" kern="1200" cap="none" spc="0" baseline="0" dirty="0">
                <a:solidFill>
                  <a:srgbClr val="000000"/>
                </a:solidFill>
                <a:uFillTx/>
                <a:latin typeface="Calibri"/>
              </a:rPr>
              <a:t>Step 5</a:t>
            </a:r>
            <a:r>
              <a:rPr lang="en-GB" sz="1800" b="0" i="0" u="none" strike="noStrike" kern="1200" cap="none" spc="0" baseline="0" dirty="0">
                <a:solidFill>
                  <a:srgbClr val="000000"/>
                </a:solidFill>
                <a:uFillTx/>
                <a:latin typeface="Calibri"/>
              </a:rPr>
              <a:t>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FFFFFF"/>
              </a:solidFill>
              <a:uFillTx/>
              <a:latin typeface="Calibri"/>
            </a:endParaRPr>
          </a:p>
        </p:txBody>
      </p:sp>
      <p:sp>
        <p:nvSpPr>
          <p:cNvPr id="5" name="TextBox 10">
            <a:extLst>
              <a:ext uri="{FF2B5EF4-FFF2-40B4-BE49-F238E27FC236}">
                <a16:creationId xmlns:a16="http://schemas.microsoft.com/office/drawing/2014/main" id="{44B0FFA0-CD15-82D9-532D-D8984B4949F8}"/>
              </a:ext>
            </a:extLst>
          </p:cNvPr>
          <p:cNvSpPr txBox="1"/>
          <p:nvPr/>
        </p:nvSpPr>
        <p:spPr>
          <a:xfrm>
            <a:off x="210312" y="959499"/>
            <a:ext cx="5623560" cy="326243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dirty="0">
                <a:solidFill>
                  <a:srgbClr val="000000"/>
                </a:solidFill>
                <a:uFillTx/>
                <a:latin typeface="Calibri"/>
              </a:rPr>
              <a:t>Control Plan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dirty="0">
                <a:solidFill>
                  <a:srgbClr val="000000"/>
                </a:solidFill>
                <a:uFillTx/>
                <a:latin typeface="Calibri"/>
              </a:rPr>
              <a:t>Step owner : Supplier, Handicare Supplier Development &amp; Quality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700" b="1"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dirty="0">
                <a:solidFill>
                  <a:srgbClr val="000000"/>
                </a:solidFill>
                <a:latin typeface="Calibri"/>
              </a:rPr>
              <a:t>Supplier</a:t>
            </a:r>
            <a:endParaRPr lang="en-GB" sz="1600" b="1" i="0" u="none" strike="noStrike" kern="1200" cap="none" spc="0" baseline="0" dirty="0">
              <a:solidFill>
                <a:srgbClr val="000000"/>
              </a:solidFill>
              <a:uFillTx/>
              <a:latin typeface="Calibri"/>
            </a:endParaRPr>
          </a:p>
          <a:p>
            <a:pPr marL="342900" marR="0" lvl="0" indent="-342900" algn="l" defTabSz="9144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Calibri"/>
              </a:rPr>
              <a:t>Control Plan document header has been completed and can be linked to the Process Flow plan.  Other details are auto filled.</a:t>
            </a:r>
          </a:p>
          <a:p>
            <a:pPr marL="342900" marR="0" lvl="0" indent="-342900" algn="l" defTabSz="9144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Calibri"/>
              </a:rPr>
              <a:t>The Control Plan can be accepted on a supplier's template but header must align to Handicare detail Part No and revision level. This can be pasted onto the control plan tab or attached to the appendix page in Tab 6.</a:t>
            </a:r>
          </a:p>
          <a:p>
            <a:pPr marL="342900" marR="0" lvl="0" indent="-342900" algn="l" defTabSz="9144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endParaRPr lang="en-GB" sz="700" b="0" i="0" u="none" strike="noStrike" kern="1200" cap="none" spc="0" baseline="0" dirty="0">
              <a:solidFill>
                <a:srgbClr val="000000"/>
              </a:solidFill>
              <a:uFillTx/>
              <a:latin typeface="Calibri"/>
            </a:endParaRPr>
          </a:p>
          <a:p>
            <a:pPr marR="0" lvl="0" algn="l" defTabSz="9144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endParaRPr lang="en-GB" sz="1600" b="0" i="0" u="none" strike="noStrike" kern="1200" cap="none" spc="0" baseline="0" dirty="0">
              <a:solidFill>
                <a:srgbClr val="000000"/>
              </a:solidFill>
              <a:uFillTx/>
              <a:latin typeface="Calibri"/>
            </a:endParaRPr>
          </a:p>
        </p:txBody>
      </p:sp>
      <p:sp>
        <p:nvSpPr>
          <p:cNvPr id="4" name="TextBox 3">
            <a:extLst>
              <a:ext uri="{FF2B5EF4-FFF2-40B4-BE49-F238E27FC236}">
                <a16:creationId xmlns:a16="http://schemas.microsoft.com/office/drawing/2014/main" id="{476CCCC7-2C5E-8A2E-65F1-0E3151810218}"/>
              </a:ext>
            </a:extLst>
          </p:cNvPr>
          <p:cNvSpPr txBox="1"/>
          <p:nvPr/>
        </p:nvSpPr>
        <p:spPr>
          <a:xfrm>
            <a:off x="7582486" y="4825218"/>
            <a:ext cx="184731" cy="369332"/>
          </a:xfrm>
          <a:prstGeom prst="rect">
            <a:avLst/>
          </a:prstGeom>
          <a:noFill/>
        </p:spPr>
        <p:txBody>
          <a:bodyPr wrap="none" rtlCol="0">
            <a:spAutoFit/>
          </a:bodyPr>
          <a:lstStyle/>
          <a:p>
            <a:endParaRPr lang="en-GB" dirty="0"/>
          </a:p>
        </p:txBody>
      </p:sp>
      <p:pic>
        <p:nvPicPr>
          <p:cNvPr id="9" name="Picture 8">
            <a:extLst>
              <a:ext uri="{FF2B5EF4-FFF2-40B4-BE49-F238E27FC236}">
                <a16:creationId xmlns:a16="http://schemas.microsoft.com/office/drawing/2014/main" id="{E67033CA-7B41-05D7-1BD0-96B389177BA5}"/>
              </a:ext>
            </a:extLst>
          </p:cNvPr>
          <p:cNvPicPr>
            <a:picLocks noChangeAspect="1"/>
          </p:cNvPicPr>
          <p:nvPr/>
        </p:nvPicPr>
        <p:blipFill>
          <a:blip r:embed="rId3"/>
          <a:stretch>
            <a:fillRect/>
          </a:stretch>
        </p:blipFill>
        <p:spPr>
          <a:xfrm>
            <a:off x="6549830" y="658770"/>
            <a:ext cx="5326525" cy="3619653"/>
          </a:xfrm>
          <a:prstGeom prst="rect">
            <a:avLst/>
          </a:prstGeom>
        </p:spPr>
      </p:pic>
      <p:sp>
        <p:nvSpPr>
          <p:cNvPr id="6" name="TextBox 10">
            <a:extLst>
              <a:ext uri="{FF2B5EF4-FFF2-40B4-BE49-F238E27FC236}">
                <a16:creationId xmlns:a16="http://schemas.microsoft.com/office/drawing/2014/main" id="{67FA8BC3-B8A8-DE98-F748-8C21F17ACFB6}"/>
              </a:ext>
            </a:extLst>
          </p:cNvPr>
          <p:cNvSpPr txBox="1"/>
          <p:nvPr/>
        </p:nvSpPr>
        <p:spPr>
          <a:xfrm>
            <a:off x="315645" y="3803903"/>
            <a:ext cx="9573670" cy="2554545"/>
          </a:xfrm>
          <a:prstGeom prst="rect">
            <a:avLst/>
          </a:prstGeom>
          <a:noFill/>
          <a:ln cap="flat">
            <a:noFill/>
          </a:ln>
        </p:spPr>
        <p:txBody>
          <a:bodyPr vert="horz" wrap="square" lIns="91440" tIns="45720" rIns="91440" bIns="45720" anchor="t" anchorCtr="0" compatLnSpc="1">
            <a:spAutoFit/>
          </a:bodyPr>
          <a:lstStyle/>
          <a:p>
            <a:pPr>
              <a:buSzPct val="100000"/>
              <a:defRPr sz="1800" b="0" i="0" u="none" strike="noStrike" kern="0" cap="none" spc="0" baseline="0">
                <a:solidFill>
                  <a:srgbClr val="000000"/>
                </a:solidFill>
                <a:uFillTx/>
              </a:defRPr>
            </a:pPr>
            <a:r>
              <a:rPr lang="en-GB" sz="1600" b="1" i="0" u="none" strike="noStrike" kern="1200" cap="none" spc="0" baseline="0" dirty="0">
                <a:uFillTx/>
                <a:latin typeface="Calibri"/>
              </a:rPr>
              <a:t>Handicare Check:</a:t>
            </a:r>
          </a:p>
          <a:p>
            <a:pPr marL="342900" marR="0" lvl="0" indent="-342900" algn="l" defTabSz="914400" rtl="0" fontAlgn="auto" hangingPunct="1">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Calibri"/>
              </a:rPr>
              <a:t>The header information corresponds to the drawing &amp; revision level</a:t>
            </a:r>
            <a:endParaRPr lang="en-GB" sz="1600" dirty="0">
              <a:solidFill>
                <a:srgbClr val="000000"/>
              </a:solidFill>
              <a:latin typeface="Calibri"/>
            </a:endParaRPr>
          </a:p>
          <a:p>
            <a:pPr marL="342900" marR="0" lvl="0" indent="-342900" algn="l" defTabSz="914400" rtl="0" fontAlgn="auto" hangingPunct="1">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r>
              <a:rPr lang="en-GB" sz="1600" dirty="0">
                <a:solidFill>
                  <a:srgbClr val="000000"/>
                </a:solidFill>
                <a:latin typeface="Calibri"/>
              </a:rPr>
              <a:t>The plan contains details </a:t>
            </a:r>
            <a:endParaRPr lang="en-GB" sz="1600" dirty="0">
              <a:effectLst/>
              <a:latin typeface="Aptos" panose="020B0004020202020204" pitchFamily="34" charset="0"/>
              <a:ea typeface="Times New Roman" panose="02020603050405020304" pitchFamily="18" charset="0"/>
              <a:cs typeface="Aptos" panose="020B0004020202020204" pitchFamily="34" charset="0"/>
            </a:endParaRPr>
          </a:p>
          <a:p>
            <a:pPr marL="800100" lvl="1" indent="-342900">
              <a:buFont typeface="Symbol" panose="05050102010706020507" pitchFamily="18" charset="2"/>
              <a:buChar char=""/>
            </a:pPr>
            <a:r>
              <a:rPr lang="en-GB" sz="1600" dirty="0">
                <a:effectLst/>
                <a:latin typeface="Aptos" panose="020B0004020202020204" pitchFamily="34" charset="0"/>
                <a:ea typeface="Times New Roman" panose="02020603050405020304" pitchFamily="18" charset="0"/>
                <a:cs typeface="Aptos" panose="020B0004020202020204" pitchFamily="34" charset="0"/>
              </a:rPr>
              <a:t>Raw materials check (what document verify the product is correct)</a:t>
            </a:r>
            <a:endParaRPr lang="en-GB" sz="1600" dirty="0">
              <a:effectLst/>
              <a:latin typeface="Aptos" panose="020B0004020202020204" pitchFamily="34" charset="0"/>
              <a:ea typeface="Aptos" panose="020B0004020202020204" pitchFamily="34" charset="0"/>
              <a:cs typeface="Aptos" panose="020B0004020202020204" pitchFamily="34" charset="0"/>
            </a:endParaRPr>
          </a:p>
          <a:p>
            <a:pPr marL="800100" lvl="1" indent="-342900">
              <a:buFont typeface="Symbol" panose="05050102010706020507" pitchFamily="18" charset="2"/>
              <a:buChar char=""/>
            </a:pPr>
            <a:r>
              <a:rPr lang="en-GB" sz="1600" dirty="0">
                <a:effectLst/>
                <a:latin typeface="Aptos" panose="020B0004020202020204" pitchFamily="34" charset="0"/>
                <a:ea typeface="Times New Roman" panose="02020603050405020304" pitchFamily="18" charset="0"/>
                <a:cs typeface="Aptos" panose="020B0004020202020204" pitchFamily="34" charset="0"/>
              </a:rPr>
              <a:t>First off check (Features that confirm the part set is correct)</a:t>
            </a:r>
            <a:endParaRPr lang="en-GB" sz="1600" dirty="0">
              <a:effectLst/>
              <a:latin typeface="Aptos" panose="020B0004020202020204" pitchFamily="34" charset="0"/>
              <a:ea typeface="Aptos" panose="020B0004020202020204" pitchFamily="34" charset="0"/>
              <a:cs typeface="Aptos" panose="020B0004020202020204" pitchFamily="34" charset="0"/>
            </a:endParaRPr>
          </a:p>
          <a:p>
            <a:pPr marL="800100" lvl="1" indent="-342900">
              <a:buFont typeface="Symbol" panose="05050102010706020507" pitchFamily="18" charset="2"/>
              <a:buChar char=""/>
            </a:pPr>
            <a:r>
              <a:rPr lang="en-GB" sz="1600" dirty="0">
                <a:effectLst/>
                <a:latin typeface="Aptos" panose="020B0004020202020204" pitchFamily="34" charset="0"/>
                <a:ea typeface="Times New Roman" panose="02020603050405020304" pitchFamily="18" charset="0"/>
                <a:cs typeface="Aptos" panose="020B0004020202020204" pitchFamily="34" charset="0"/>
              </a:rPr>
              <a:t>In-process checks (</a:t>
            </a:r>
            <a:r>
              <a:rPr lang="en-GB" sz="1600" b="0" i="0" u="none" strike="noStrike" kern="1200" cap="none" spc="0" baseline="0" dirty="0">
                <a:solidFill>
                  <a:srgbClr val="000000"/>
                </a:solidFill>
                <a:uFillTx/>
                <a:latin typeface="Calibri"/>
              </a:rPr>
              <a:t>Realistic freque</a:t>
            </a:r>
            <a:r>
              <a:rPr lang="en-GB" sz="1600" dirty="0">
                <a:solidFill>
                  <a:srgbClr val="000000"/>
                </a:solidFill>
                <a:latin typeface="Calibri"/>
              </a:rPr>
              <a:t>ncy &amp; sample sizes on features, </a:t>
            </a:r>
            <a:r>
              <a:rPr lang="en-GB" sz="1600" dirty="0">
                <a:effectLst/>
                <a:latin typeface="Aptos" panose="020B0004020202020204" pitchFamily="34" charset="0"/>
                <a:ea typeface="Times New Roman" panose="02020603050405020304" pitchFamily="18" charset="0"/>
                <a:cs typeface="Aptos" panose="020B0004020202020204" pitchFamily="34" charset="0"/>
              </a:rPr>
              <a:t>especially on CTQ’s if requested)</a:t>
            </a:r>
            <a:endParaRPr lang="en-GB" sz="1600" dirty="0">
              <a:effectLst/>
              <a:latin typeface="Aptos" panose="020B0004020202020204" pitchFamily="34" charset="0"/>
              <a:ea typeface="Aptos" panose="020B0004020202020204" pitchFamily="34" charset="0"/>
              <a:cs typeface="Aptos" panose="020B0004020202020204" pitchFamily="34" charset="0"/>
            </a:endParaRPr>
          </a:p>
          <a:p>
            <a:pPr marL="800100" lvl="1" indent="-342900">
              <a:buFont typeface="Symbol" panose="05050102010706020507" pitchFamily="18" charset="2"/>
              <a:buChar char=""/>
            </a:pPr>
            <a:r>
              <a:rPr lang="en-GB" sz="1600" dirty="0">
                <a:effectLst/>
                <a:latin typeface="Aptos" panose="020B0004020202020204" pitchFamily="34" charset="0"/>
                <a:ea typeface="Times New Roman" panose="02020603050405020304" pitchFamily="18" charset="0"/>
                <a:cs typeface="Aptos" panose="020B0004020202020204" pitchFamily="34" charset="0"/>
              </a:rPr>
              <a:t>Last off check (Features that confirm the part finished correct)</a:t>
            </a:r>
            <a:endParaRPr lang="en-GB" sz="1600" dirty="0">
              <a:effectLst/>
              <a:latin typeface="Aptos" panose="020B0004020202020204" pitchFamily="34" charset="0"/>
              <a:ea typeface="Aptos" panose="020B0004020202020204" pitchFamily="34" charset="0"/>
              <a:cs typeface="Aptos" panose="020B0004020202020204" pitchFamily="34" charset="0"/>
            </a:endParaRPr>
          </a:p>
          <a:p>
            <a:pPr marL="800100" lvl="1" indent="-342900">
              <a:buFont typeface="Symbol" panose="05050102010706020507" pitchFamily="18" charset="2"/>
              <a:buChar char=""/>
            </a:pPr>
            <a:r>
              <a:rPr lang="en-GB" sz="1600" dirty="0">
                <a:effectLst/>
                <a:latin typeface="Aptos" panose="020B0004020202020204" pitchFamily="34" charset="0"/>
                <a:ea typeface="Times New Roman" panose="02020603050405020304" pitchFamily="18" charset="0"/>
                <a:cs typeface="Aptos" panose="020B0004020202020204" pitchFamily="34" charset="0"/>
              </a:rPr>
              <a:t>Visual checks</a:t>
            </a:r>
          </a:p>
          <a:p>
            <a:pPr marL="800100" lvl="1" indent="-342900">
              <a:buFont typeface="Symbol" panose="05050102010706020507" pitchFamily="18" charset="2"/>
              <a:buChar char=""/>
            </a:pPr>
            <a:r>
              <a:rPr lang="en-GB" sz="1600" dirty="0">
                <a:solidFill>
                  <a:srgbClr val="000000"/>
                </a:solidFill>
                <a:latin typeface="Calibri"/>
              </a:rPr>
              <a:t>Reaction plans for Non-conforming material </a:t>
            </a:r>
            <a:endParaRPr lang="en-GB" sz="1600" b="0" i="0" u="none" strike="noStrike" kern="1200" cap="none" spc="0" baseline="0" dirty="0">
              <a:solidFill>
                <a:srgbClr val="000000"/>
              </a:solidFill>
              <a:uFillTx/>
              <a:latin typeface="Calibri"/>
            </a:endParaRPr>
          </a:p>
          <a:p>
            <a:pPr marL="342900" marR="0" lvl="0" indent="-342900" algn="l" defTabSz="914400" rtl="0" fontAlgn="auto" hangingPunct="1">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endParaRPr lang="en-GB" sz="1600" b="0" i="0" u="none" strike="noStrike" kern="1200" cap="none" spc="0" baseline="0" dirty="0">
              <a:solidFill>
                <a:srgbClr val="000000"/>
              </a:solidFill>
              <a:uFillTx/>
              <a:latin typeface="Calibri"/>
            </a:endParaRPr>
          </a:p>
        </p:txBody>
      </p:sp>
    </p:spTree>
    <p:extLst>
      <p:ext uri="{BB962C8B-B14F-4D97-AF65-F5344CB8AC3E}">
        <p14:creationId xmlns:p14="http://schemas.microsoft.com/office/powerpoint/2010/main" val="36437997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SHAPENAME" val="Grid"/>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0.xml><?xml version="1.0" encoding="utf-8"?>
<p:tagLst xmlns:a="http://schemas.openxmlformats.org/drawingml/2006/main" xmlns:r="http://schemas.openxmlformats.org/officeDocument/2006/relationships" xmlns:p="http://schemas.openxmlformats.org/presentationml/2006/main">
  <p:tag name="THINKCELLSHAPEDONOTDELETE" val="t2DWhDmC1QbRmt16_uxlW7g"/>
</p:tagLst>
</file>

<file path=ppt/tags/tag1001.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100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0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04.xml><?xml version="1.0" encoding="utf-8"?>
<p:tagLst xmlns:a="http://schemas.openxmlformats.org/drawingml/2006/main" xmlns:r="http://schemas.openxmlformats.org/officeDocument/2006/relationships" xmlns:p="http://schemas.openxmlformats.org/presentationml/2006/main">
  <p:tag name="SHAPENAME" val="3. Subtitle"/>
</p:tagLst>
</file>

<file path=ppt/tags/tag1005.xml><?xml version="1.0" encoding="utf-8"?>
<p:tagLst xmlns:a="http://schemas.openxmlformats.org/drawingml/2006/main" xmlns:r="http://schemas.openxmlformats.org/officeDocument/2006/relationships" xmlns:p="http://schemas.openxmlformats.org/presentationml/2006/main">
  <p:tag name="SHAPENAME" val="5. Source"/>
</p:tagLst>
</file>

<file path=ppt/tags/tag100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8.xml><?xml version="1.0" encoding="utf-8"?>
<p:tagLst xmlns:a="http://schemas.openxmlformats.org/drawingml/2006/main" xmlns:r="http://schemas.openxmlformats.org/officeDocument/2006/relationships" xmlns:p="http://schemas.openxmlformats.org/presentationml/2006/main">
  <p:tag name="THINKCELLSHAPEDONOTDELETE" val="t7MQWNAe6aOZs3iPRT_1kIw"/>
</p:tagLst>
</file>

<file path=ppt/tags/tag1009.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7MQWNAe6aOZs3iPRT_1kIw"/>
</p:tagLst>
</file>

<file path=ppt/tags/tag101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11.xml><?xml version="1.0" encoding="utf-8"?>
<p:tagLst xmlns:a="http://schemas.openxmlformats.org/drawingml/2006/main" xmlns:r="http://schemas.openxmlformats.org/officeDocument/2006/relationships" xmlns:p="http://schemas.openxmlformats.org/presentationml/2006/main">
  <p:tag name="SHAPENAME" val="5. Source"/>
</p:tagLst>
</file>

<file path=ppt/tags/tag101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1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14.xml><?xml version="1.0" encoding="utf-8"?>
<p:tagLst xmlns:a="http://schemas.openxmlformats.org/drawingml/2006/main" xmlns:r="http://schemas.openxmlformats.org/officeDocument/2006/relationships" xmlns:p="http://schemas.openxmlformats.org/presentationml/2006/main">
  <p:tag name="SHAPENAME" val="3. Subtitle"/>
</p:tagLst>
</file>

<file path=ppt/tags/tag10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6.xml><?xml version="1.0" encoding="utf-8"?>
<p:tagLst xmlns:a="http://schemas.openxmlformats.org/drawingml/2006/main" xmlns:r="http://schemas.openxmlformats.org/officeDocument/2006/relationships" xmlns:p="http://schemas.openxmlformats.org/presentationml/2006/main">
  <p:tag name="THINKCELLSHAPEDONOTDELETE" val="tBgETb3D.HcKF_v3xSvBqjg"/>
</p:tagLst>
</file>

<file path=ppt/tags/tag1017.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01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19.xml><?xml version="1.0" encoding="utf-8"?>
<p:tagLst xmlns:a="http://schemas.openxmlformats.org/drawingml/2006/main" xmlns:r="http://schemas.openxmlformats.org/officeDocument/2006/relationships" xmlns:p="http://schemas.openxmlformats.org/presentationml/2006/main">
  <p:tag name="SHAPENAME" val="5. Source"/>
</p:tagLst>
</file>

<file path=ppt/tags/tag10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2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2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22.xml><?xml version="1.0" encoding="utf-8"?>
<p:tagLst xmlns:a="http://schemas.openxmlformats.org/drawingml/2006/main" xmlns:r="http://schemas.openxmlformats.org/officeDocument/2006/relationships" xmlns:p="http://schemas.openxmlformats.org/presentationml/2006/main">
  <p:tag name="SHAPENAME" val="3. Subtitle"/>
</p:tagLst>
</file>

<file path=ppt/tags/tag10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4.xml><?xml version="1.0" encoding="utf-8"?>
<p:tagLst xmlns:a="http://schemas.openxmlformats.org/drawingml/2006/main" xmlns:r="http://schemas.openxmlformats.org/officeDocument/2006/relationships" xmlns:p="http://schemas.openxmlformats.org/presentationml/2006/main">
  <p:tag name="THINKCELLSHAPEDONOTDELETE" val="tRw4BZlnvKEO9ZCIa9.28.w"/>
</p:tagLst>
</file>

<file path=ppt/tags/tag102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2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27.xml><?xml version="1.0" encoding="utf-8"?>
<p:tagLst xmlns:a="http://schemas.openxmlformats.org/drawingml/2006/main" xmlns:r="http://schemas.openxmlformats.org/officeDocument/2006/relationships" xmlns:p="http://schemas.openxmlformats.org/presentationml/2006/main">
  <p:tag name="SHAPENAME" val="5. Source"/>
</p:tagLst>
</file>

<file path=ppt/tags/tag102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103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31.xml><?xml version="1.0" encoding="utf-8"?>
<p:tagLst xmlns:a="http://schemas.openxmlformats.org/drawingml/2006/main" xmlns:r="http://schemas.openxmlformats.org/officeDocument/2006/relationships" xmlns:p="http://schemas.openxmlformats.org/presentationml/2006/main">
  <p:tag name="SHAPENAME" val="5. Source"/>
</p:tagLst>
</file>

<file path=ppt/tags/tag103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4.xml><?xml version="1.0" encoding="utf-8"?>
<p:tagLst xmlns:a="http://schemas.openxmlformats.org/drawingml/2006/main" xmlns:r="http://schemas.openxmlformats.org/officeDocument/2006/relationships" xmlns:p="http://schemas.openxmlformats.org/presentationml/2006/main">
  <p:tag name="SHAPENAME" val="5. Source"/>
</p:tagLst>
</file>

<file path=ppt/tags/tag10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6.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1037.xml><?xml version="1.0" encoding="utf-8"?>
<p:tagLst xmlns:a="http://schemas.openxmlformats.org/drawingml/2006/main" xmlns:r="http://schemas.openxmlformats.org/officeDocument/2006/relationships" xmlns:p="http://schemas.openxmlformats.org/presentationml/2006/main">
  <p:tag name="SHAPENAME" val="4. Footnote"/>
</p:tagLst>
</file>

<file path=ppt/tags/tag103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39.xml><?xml version="1.0" encoding="utf-8"?>
<p:tagLst xmlns:a="http://schemas.openxmlformats.org/drawingml/2006/main" xmlns:r="http://schemas.openxmlformats.org/officeDocument/2006/relationships" xmlns:p="http://schemas.openxmlformats.org/presentationml/2006/main">
  <p:tag name="NAME" val="ACET"/>
</p:tagLst>
</file>

<file path=ppt/tags/tag10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40.xml><?xml version="1.0" encoding="utf-8"?>
<p:tagLst xmlns:a="http://schemas.openxmlformats.org/drawingml/2006/main" xmlns:r="http://schemas.openxmlformats.org/officeDocument/2006/relationships" xmlns:p="http://schemas.openxmlformats.org/presentationml/2006/main">
  <p:tag name="NAME" val="Moon"/>
</p:tagLst>
</file>

<file path=ppt/tags/tag1041.xml><?xml version="1.0" encoding="utf-8"?>
<p:tagLst xmlns:a="http://schemas.openxmlformats.org/drawingml/2006/main" xmlns:r="http://schemas.openxmlformats.org/officeDocument/2006/relationships" xmlns:p="http://schemas.openxmlformats.org/presentationml/2006/main">
  <p:tag name="NAME" val="Moon"/>
</p:tagLst>
</file>

<file path=ppt/tags/tag1042.xml><?xml version="1.0" encoding="utf-8"?>
<p:tagLst xmlns:a="http://schemas.openxmlformats.org/drawingml/2006/main" xmlns:r="http://schemas.openxmlformats.org/officeDocument/2006/relationships" xmlns:p="http://schemas.openxmlformats.org/presentationml/2006/main">
  <p:tag name="NAME" val="Moon"/>
</p:tagLst>
</file>

<file path=ppt/tags/tag1043.xml><?xml version="1.0" encoding="utf-8"?>
<p:tagLst xmlns:a="http://schemas.openxmlformats.org/drawingml/2006/main" xmlns:r="http://schemas.openxmlformats.org/officeDocument/2006/relationships" xmlns:p="http://schemas.openxmlformats.org/presentationml/2006/main">
  <p:tag name="NAME" val="Moon"/>
</p:tagLst>
</file>

<file path=ppt/tags/tag1044.xml><?xml version="1.0" encoding="utf-8"?>
<p:tagLst xmlns:a="http://schemas.openxmlformats.org/drawingml/2006/main" xmlns:r="http://schemas.openxmlformats.org/officeDocument/2006/relationships" xmlns:p="http://schemas.openxmlformats.org/presentationml/2006/main">
  <p:tag name="NAME" val="Moon"/>
</p:tagLst>
</file>

<file path=ppt/tags/tag1045.xml><?xml version="1.0" encoding="utf-8"?>
<p:tagLst xmlns:a="http://schemas.openxmlformats.org/drawingml/2006/main" xmlns:r="http://schemas.openxmlformats.org/officeDocument/2006/relationships" xmlns:p="http://schemas.openxmlformats.org/presentationml/2006/main">
  <p:tag name="ANGLE" val="5"/>
</p:tagLst>
</file>

<file path=ppt/tags/tag1046.xml><?xml version="1.0" encoding="utf-8"?>
<p:tagLst xmlns:a="http://schemas.openxmlformats.org/drawingml/2006/main" xmlns:r="http://schemas.openxmlformats.org/officeDocument/2006/relationships" xmlns:p="http://schemas.openxmlformats.org/presentationml/2006/main">
  <p:tag name="ANGLE" val="5"/>
</p:tagLst>
</file>

<file path=ppt/tags/tag1047.xml><?xml version="1.0" encoding="utf-8"?>
<p:tagLst xmlns:a="http://schemas.openxmlformats.org/drawingml/2006/main" xmlns:r="http://schemas.openxmlformats.org/officeDocument/2006/relationships" xmlns:p="http://schemas.openxmlformats.org/presentationml/2006/main">
  <p:tag name="ANGLE" val="4"/>
</p:tagLst>
</file>

<file path=ppt/tags/tag1048.xml><?xml version="1.0" encoding="utf-8"?>
<p:tagLst xmlns:a="http://schemas.openxmlformats.org/drawingml/2006/main" xmlns:r="http://schemas.openxmlformats.org/officeDocument/2006/relationships" xmlns:p="http://schemas.openxmlformats.org/presentationml/2006/main">
  <p:tag name="ANGLE" val="4"/>
</p:tagLst>
</file>

<file path=ppt/tags/tag1049.xml><?xml version="1.0" encoding="utf-8"?>
<p:tagLst xmlns:a="http://schemas.openxmlformats.org/drawingml/2006/main" xmlns:r="http://schemas.openxmlformats.org/officeDocument/2006/relationships" xmlns:p="http://schemas.openxmlformats.org/presentationml/2006/main">
  <p:tag name="ANGLE" val="3"/>
</p:tagLst>
</file>

<file path=ppt/tags/tag105.xml><?xml version="1.0" encoding="utf-8"?>
<p:tagLst xmlns:a="http://schemas.openxmlformats.org/drawingml/2006/main" xmlns:r="http://schemas.openxmlformats.org/officeDocument/2006/relationships" xmlns:p="http://schemas.openxmlformats.org/presentationml/2006/main">
  <p:tag name="SHAPENAME" val="3. Subtitle"/>
</p:tagLst>
</file>

<file path=ppt/tags/tag1050.xml><?xml version="1.0" encoding="utf-8"?>
<p:tagLst xmlns:a="http://schemas.openxmlformats.org/drawingml/2006/main" xmlns:r="http://schemas.openxmlformats.org/officeDocument/2006/relationships" xmlns:p="http://schemas.openxmlformats.org/presentationml/2006/main">
  <p:tag name="ANGLE" val="3"/>
</p:tagLst>
</file>

<file path=ppt/tags/tag1051.xml><?xml version="1.0" encoding="utf-8"?>
<p:tagLst xmlns:a="http://schemas.openxmlformats.org/drawingml/2006/main" xmlns:r="http://schemas.openxmlformats.org/officeDocument/2006/relationships" xmlns:p="http://schemas.openxmlformats.org/presentationml/2006/main">
  <p:tag name="ANGLE" val="2"/>
</p:tagLst>
</file>

<file path=ppt/tags/tag1052.xml><?xml version="1.0" encoding="utf-8"?>
<p:tagLst xmlns:a="http://schemas.openxmlformats.org/drawingml/2006/main" xmlns:r="http://schemas.openxmlformats.org/officeDocument/2006/relationships" xmlns:p="http://schemas.openxmlformats.org/presentationml/2006/main">
  <p:tag name="ANGLE" val="2"/>
</p:tagLst>
</file>

<file path=ppt/tags/tag1053.xml><?xml version="1.0" encoding="utf-8"?>
<p:tagLst xmlns:a="http://schemas.openxmlformats.org/drawingml/2006/main" xmlns:r="http://schemas.openxmlformats.org/officeDocument/2006/relationships" xmlns:p="http://schemas.openxmlformats.org/presentationml/2006/main">
  <p:tag name="ANGLE" val="1"/>
</p:tagLst>
</file>

<file path=ppt/tags/tag1054.xml><?xml version="1.0" encoding="utf-8"?>
<p:tagLst xmlns:a="http://schemas.openxmlformats.org/drawingml/2006/main" xmlns:r="http://schemas.openxmlformats.org/officeDocument/2006/relationships" xmlns:p="http://schemas.openxmlformats.org/presentationml/2006/main">
  <p:tag name="ANGLE" val="1"/>
</p:tagLst>
</file>

<file path=ppt/tags/tag10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6.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1057.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058.xml><?xml version="1.0" encoding="utf-8"?>
<p:tagLst xmlns:a="http://schemas.openxmlformats.org/drawingml/2006/main" xmlns:r="http://schemas.openxmlformats.org/officeDocument/2006/relationships" xmlns:p="http://schemas.openxmlformats.org/presentationml/2006/main">
  <p:tag name="SHAPENAME" val="Subtitle"/>
</p:tagLst>
</file>

<file path=ppt/tags/tag1059.xml><?xml version="1.0" encoding="utf-8"?>
<p:tagLst xmlns:a="http://schemas.openxmlformats.org/drawingml/2006/main" xmlns:r="http://schemas.openxmlformats.org/officeDocument/2006/relationships" xmlns:p="http://schemas.openxmlformats.org/presentationml/2006/main">
  <p:tag name="SHAPENAME" val="Title"/>
</p:tagLst>
</file>

<file path=ppt/tags/tag106.xml><?xml version="1.0" encoding="utf-8"?>
<p:tagLst xmlns:a="http://schemas.openxmlformats.org/drawingml/2006/main" xmlns:r="http://schemas.openxmlformats.org/officeDocument/2006/relationships" xmlns:p="http://schemas.openxmlformats.org/presentationml/2006/main">
  <p:tag name="SHAPENAME" val="5. Source"/>
</p:tagLst>
</file>

<file path=ppt/tags/tag10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1.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1062.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063.xml><?xml version="1.0" encoding="utf-8"?>
<p:tagLst xmlns:a="http://schemas.openxmlformats.org/drawingml/2006/main" xmlns:r="http://schemas.openxmlformats.org/officeDocument/2006/relationships" xmlns:p="http://schemas.openxmlformats.org/presentationml/2006/main">
  <p:tag name="SHAPENAME" val="Subtitle"/>
</p:tagLst>
</file>

<file path=ppt/tags/tag1064.xml><?xml version="1.0" encoding="utf-8"?>
<p:tagLst xmlns:a="http://schemas.openxmlformats.org/drawingml/2006/main" xmlns:r="http://schemas.openxmlformats.org/officeDocument/2006/relationships" xmlns:p="http://schemas.openxmlformats.org/presentationml/2006/main">
  <p:tag name="SHAPENAME" val="Title"/>
</p:tagLst>
</file>

<file path=ppt/tags/tag10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6.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1067.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068.xml><?xml version="1.0" encoding="utf-8"?>
<p:tagLst xmlns:a="http://schemas.openxmlformats.org/drawingml/2006/main" xmlns:r="http://schemas.openxmlformats.org/officeDocument/2006/relationships" xmlns:p="http://schemas.openxmlformats.org/presentationml/2006/main">
  <p:tag name="SHAPENAME" val="Subtitle"/>
</p:tagLst>
</file>

<file path=ppt/tags/tag1069.xml><?xml version="1.0" encoding="utf-8"?>
<p:tagLst xmlns:a="http://schemas.openxmlformats.org/drawingml/2006/main" xmlns:r="http://schemas.openxmlformats.org/officeDocument/2006/relationships" xmlns:p="http://schemas.openxmlformats.org/presentationml/2006/main">
  <p:tag name="SHAPENAME" val="Title"/>
</p:tagLst>
</file>

<file path=ppt/tags/tag10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1.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1072.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073.xml><?xml version="1.0" encoding="utf-8"?>
<p:tagLst xmlns:a="http://schemas.openxmlformats.org/drawingml/2006/main" xmlns:r="http://schemas.openxmlformats.org/officeDocument/2006/relationships" xmlns:p="http://schemas.openxmlformats.org/presentationml/2006/main">
  <p:tag name="SHAPENAME" val="Subtitle"/>
</p:tagLst>
</file>

<file path=ppt/tags/tag1074.xml><?xml version="1.0" encoding="utf-8"?>
<p:tagLst xmlns:a="http://schemas.openxmlformats.org/drawingml/2006/main" xmlns:r="http://schemas.openxmlformats.org/officeDocument/2006/relationships" xmlns:p="http://schemas.openxmlformats.org/presentationml/2006/main">
  <p:tag name="SHAPENAME" val="Title"/>
</p:tagLst>
</file>

<file path=ppt/tags/tag10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6.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1077.xml><?xml version="1.0" encoding="utf-8"?>
<p:tagLst xmlns:a="http://schemas.openxmlformats.org/drawingml/2006/main" xmlns:r="http://schemas.openxmlformats.org/officeDocument/2006/relationships" xmlns:p="http://schemas.openxmlformats.org/presentationml/2006/main">
  <p:tag name="SHAPENAME" val="3. Subtitle"/>
</p:tagLst>
</file>

<file path=ppt/tags/tag107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79.xml><?xml version="1.0" encoding="utf-8"?>
<p:tagLst xmlns:a="http://schemas.openxmlformats.org/drawingml/2006/main" xmlns:r="http://schemas.openxmlformats.org/officeDocument/2006/relationships" xmlns:p="http://schemas.openxmlformats.org/presentationml/2006/main">
  <p:tag name="SHAPENAME" val="5. Sourc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8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3.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108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8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86.xml><?xml version="1.0" encoding="utf-8"?>
<p:tagLst xmlns:a="http://schemas.openxmlformats.org/drawingml/2006/main" xmlns:r="http://schemas.openxmlformats.org/officeDocument/2006/relationships" xmlns:p="http://schemas.openxmlformats.org/presentationml/2006/main">
  <p:tag name="SHAPENAME" val="5. Source"/>
</p:tagLst>
</file>

<file path=ppt/tags/tag108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9.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BgETb3D.HcKF_v3xSvBqjg"/>
</p:tagLst>
</file>

<file path=ppt/tags/tag109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9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92.xml><?xml version="1.0" encoding="utf-8"?>
<p:tagLst xmlns:a="http://schemas.openxmlformats.org/drawingml/2006/main" xmlns:r="http://schemas.openxmlformats.org/officeDocument/2006/relationships" xmlns:p="http://schemas.openxmlformats.org/presentationml/2006/main">
  <p:tag name="SHAPENAME" val="5. Source"/>
</p:tagLst>
</file>

<file path=ppt/tags/tag109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5.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109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9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98.xml><?xml version="1.0" encoding="utf-8"?>
<p:tagLst xmlns:a="http://schemas.openxmlformats.org/drawingml/2006/main" xmlns:r="http://schemas.openxmlformats.org/officeDocument/2006/relationships" xmlns:p="http://schemas.openxmlformats.org/presentationml/2006/main">
  <p:tag name="SHAPENAME" val="5. Source"/>
</p:tagLst>
</file>

<file path=ppt/tags/tag109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1.xml><?xml version="1.0" encoding="utf-8"?>
<p:tagLst xmlns:a="http://schemas.openxmlformats.org/drawingml/2006/main" xmlns:r="http://schemas.openxmlformats.org/officeDocument/2006/relationships" xmlns:p="http://schemas.openxmlformats.org/presentationml/2006/main">
  <p:tag name="SHAPENAME" val="4. Footnote"/>
</p:tagLst>
</file>

<file path=ppt/tags/tag110.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1.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110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03.xml><?xml version="1.0" encoding="utf-8"?>
<p:tagLst xmlns:a="http://schemas.openxmlformats.org/drawingml/2006/main" xmlns:r="http://schemas.openxmlformats.org/officeDocument/2006/relationships" xmlns:p="http://schemas.openxmlformats.org/presentationml/2006/main">
  <p:tag name="SHAPENAME" val="3. Subtitle"/>
</p:tagLst>
</file>

<file path=ppt/tags/tag110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105.xml><?xml version="1.0" encoding="utf-8"?>
<p:tagLst xmlns:a="http://schemas.openxmlformats.org/drawingml/2006/main" xmlns:r="http://schemas.openxmlformats.org/officeDocument/2006/relationships" xmlns:p="http://schemas.openxmlformats.org/presentationml/2006/main">
  <p:tag name="SHAPENAME" val="5. Source"/>
</p:tagLst>
</file>

<file path=ppt/tags/tag110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8.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1109.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1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11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11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12.xml><?xml version="1.0" encoding="utf-8"?>
<p:tagLst xmlns:a="http://schemas.openxmlformats.org/drawingml/2006/main" xmlns:r="http://schemas.openxmlformats.org/officeDocument/2006/relationships" xmlns:p="http://schemas.openxmlformats.org/presentationml/2006/main">
  <p:tag name="SHAPENAME" val="3. Subtitle"/>
</p:tagLst>
</file>

<file path=ppt/tags/tag1113.xml><?xml version="1.0" encoding="utf-8"?>
<p:tagLst xmlns:a="http://schemas.openxmlformats.org/drawingml/2006/main" xmlns:r="http://schemas.openxmlformats.org/officeDocument/2006/relationships" xmlns:p="http://schemas.openxmlformats.org/presentationml/2006/main">
  <p:tag name="SHAPENAME" val="5. Source"/>
</p:tagLst>
</file>

<file path=ppt/tags/tag111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6.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1117.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11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11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20.xml><?xml version="1.0" encoding="utf-8"?>
<p:tagLst xmlns:a="http://schemas.openxmlformats.org/drawingml/2006/main" xmlns:r="http://schemas.openxmlformats.org/officeDocument/2006/relationships" xmlns:p="http://schemas.openxmlformats.org/presentationml/2006/main">
  <p:tag name="SHAPENAME" val="3. Subtitle"/>
</p:tagLst>
</file>

<file path=ppt/tags/tag1121.xml><?xml version="1.0" encoding="utf-8"?>
<p:tagLst xmlns:a="http://schemas.openxmlformats.org/drawingml/2006/main" xmlns:r="http://schemas.openxmlformats.org/officeDocument/2006/relationships" xmlns:p="http://schemas.openxmlformats.org/presentationml/2006/main">
  <p:tag name="SHAPENAME" val="5. Source"/>
</p:tagLst>
</file>

<file path=ppt/tags/tag112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4.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1125.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12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12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28.xml><?xml version="1.0" encoding="utf-8"?>
<p:tagLst xmlns:a="http://schemas.openxmlformats.org/drawingml/2006/main" xmlns:r="http://schemas.openxmlformats.org/officeDocument/2006/relationships" xmlns:p="http://schemas.openxmlformats.org/presentationml/2006/main">
  <p:tag name="SHAPENAME" val="3. Subtitle"/>
</p:tagLst>
</file>

<file path=ppt/tags/tag1129.xml><?xml version="1.0" encoding="utf-8"?>
<p:tagLst xmlns:a="http://schemas.openxmlformats.org/drawingml/2006/main" xmlns:r="http://schemas.openxmlformats.org/officeDocument/2006/relationships" xmlns:p="http://schemas.openxmlformats.org/presentationml/2006/main">
  <p:tag name="SHAPENAME" val="5. Source"/>
</p:tagLst>
</file>

<file path=ppt/tags/tag113.xml><?xml version="1.0" encoding="utf-8"?>
<p:tagLst xmlns:a="http://schemas.openxmlformats.org/drawingml/2006/main" xmlns:r="http://schemas.openxmlformats.org/officeDocument/2006/relationships" xmlns:p="http://schemas.openxmlformats.org/presentationml/2006/main">
  <p:tag name="SHAPENAME" val="3. Subtitle"/>
</p:tagLst>
</file>

<file path=ppt/tags/tag113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2.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113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3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13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136.xml><?xml version="1.0" encoding="utf-8"?>
<p:tagLst xmlns:a="http://schemas.openxmlformats.org/drawingml/2006/main" xmlns:r="http://schemas.openxmlformats.org/officeDocument/2006/relationships" xmlns:p="http://schemas.openxmlformats.org/presentationml/2006/main">
  <p:tag name="SHAPENAME" val="3. Subtitle"/>
</p:tagLst>
</file>

<file path=ppt/tags/tag1137.xml><?xml version="1.0" encoding="utf-8"?>
<p:tagLst xmlns:a="http://schemas.openxmlformats.org/drawingml/2006/main" xmlns:r="http://schemas.openxmlformats.org/officeDocument/2006/relationships" xmlns:p="http://schemas.openxmlformats.org/presentationml/2006/main">
  <p:tag name="SHAPENAME" val="5. Source"/>
</p:tagLst>
</file>

<file path=ppt/tags/tag113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SHAPENAME" val="5. Source"/>
</p:tagLst>
</file>

<file path=ppt/tags/tag1140.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114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14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14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44.xml><?xml version="1.0" encoding="utf-8"?>
<p:tagLst xmlns:a="http://schemas.openxmlformats.org/drawingml/2006/main" xmlns:r="http://schemas.openxmlformats.org/officeDocument/2006/relationships" xmlns:p="http://schemas.openxmlformats.org/presentationml/2006/main">
  <p:tag name="SHAPENAME" val="3. Subtitle"/>
</p:tagLst>
</file>

<file path=ppt/tags/tag1145.xml><?xml version="1.0" encoding="utf-8"?>
<p:tagLst xmlns:a="http://schemas.openxmlformats.org/drawingml/2006/main" xmlns:r="http://schemas.openxmlformats.org/officeDocument/2006/relationships" xmlns:p="http://schemas.openxmlformats.org/presentationml/2006/main">
  <p:tag name="SHAPENAME" val="5. Source"/>
</p:tagLst>
</file>

<file path=ppt/tags/tag114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1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8.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114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1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15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51.xml><?xml version="1.0" encoding="utf-8"?>
<p:tagLst xmlns:a="http://schemas.openxmlformats.org/drawingml/2006/main" xmlns:r="http://schemas.openxmlformats.org/officeDocument/2006/relationships" xmlns:p="http://schemas.openxmlformats.org/presentationml/2006/main">
  <p:tag name="SHAPENAME" val="5. Source"/>
</p:tagLst>
</file>

<file path=ppt/tags/tag115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1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155.xml><?xml version="1.0" encoding="utf-8"?>
<p:tagLst xmlns:a="http://schemas.openxmlformats.org/drawingml/2006/main" xmlns:r="http://schemas.openxmlformats.org/officeDocument/2006/relationships" xmlns:p="http://schemas.openxmlformats.org/presentationml/2006/main">
  <p:tag name="SHAPENAME" val="5. Source"/>
</p:tagLst>
</file>

<file path=ppt/tags/tag115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1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8.xml><?xml version="1.0" encoding="utf-8"?>
<p:tagLst xmlns:a="http://schemas.openxmlformats.org/drawingml/2006/main" xmlns:r="http://schemas.openxmlformats.org/officeDocument/2006/relationships" xmlns:p="http://schemas.openxmlformats.org/presentationml/2006/main">
  <p:tag name="SHAPENAME" val="5. Source"/>
</p:tagLst>
</file>

<file path=ppt/tags/tag11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0.xml><?xml version="1.0" encoding="utf-8"?>
<p:tagLst xmlns:a="http://schemas.openxmlformats.org/drawingml/2006/main" xmlns:r="http://schemas.openxmlformats.org/officeDocument/2006/relationships" xmlns:p="http://schemas.openxmlformats.org/presentationml/2006/main">
  <p:tag name="THINKCELLSHAPEDONOTDELETE" val="tvkXdkIixRi6Hs.rBsPur2w"/>
</p:tagLst>
</file>

<file path=ppt/tags/tag116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162.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116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16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65.xml><?xml version="1.0" encoding="utf-8"?>
<p:tagLst xmlns:a="http://schemas.openxmlformats.org/drawingml/2006/main" xmlns:r="http://schemas.openxmlformats.org/officeDocument/2006/relationships" xmlns:p="http://schemas.openxmlformats.org/presentationml/2006/main">
  <p:tag name="SHAPENAME" val="3. Subtitle"/>
</p:tagLst>
</file>

<file path=ppt/tags/tag1166.xml><?xml version="1.0" encoding="utf-8"?>
<p:tagLst xmlns:a="http://schemas.openxmlformats.org/drawingml/2006/main" xmlns:r="http://schemas.openxmlformats.org/officeDocument/2006/relationships" xmlns:p="http://schemas.openxmlformats.org/presentationml/2006/main">
  <p:tag name="SHAPENAME" val="5. Source"/>
</p:tagLst>
</file>

<file path=ppt/tags/tag116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9.xml><?xml version="1.0" encoding="utf-8"?>
<p:tagLst xmlns:a="http://schemas.openxmlformats.org/drawingml/2006/main" xmlns:r="http://schemas.openxmlformats.org/officeDocument/2006/relationships" xmlns:p="http://schemas.openxmlformats.org/presentationml/2006/main">
  <p:tag name="THINKCELLSHAPEDONOTDELETE" val="tjPpd5uKiKgbfSxqQQ0aBGA"/>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2DWhDmC1QbRmt16_uxlW7g"/>
</p:tagLst>
</file>

<file path=ppt/tags/tag1170.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171.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117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173.xml><?xml version="1.0" encoding="utf-8"?>
<p:tagLst xmlns:a="http://schemas.openxmlformats.org/drawingml/2006/main" xmlns:r="http://schemas.openxmlformats.org/officeDocument/2006/relationships" xmlns:p="http://schemas.openxmlformats.org/presentationml/2006/main">
  <p:tag name="SHAPENAME" val="5. Source"/>
</p:tagLst>
</file>

<file path=ppt/tags/tag117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75.xml><?xml version="1.0" encoding="utf-8"?>
<p:tagLst xmlns:a="http://schemas.openxmlformats.org/drawingml/2006/main" xmlns:r="http://schemas.openxmlformats.org/officeDocument/2006/relationships" xmlns:p="http://schemas.openxmlformats.org/presentationml/2006/main">
  <p:tag name="SHAPENAME" val="3. Subtitle"/>
</p:tagLst>
</file>

<file path=ppt/tags/tag117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1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8.xml><?xml version="1.0" encoding="utf-8"?>
<p:tagLst xmlns:a="http://schemas.openxmlformats.org/drawingml/2006/main" xmlns:r="http://schemas.openxmlformats.org/officeDocument/2006/relationships" xmlns:p="http://schemas.openxmlformats.org/presentationml/2006/main">
  <p:tag name="THINKCELLSHAPEDONOTDELETE" val="tTHKNm6U2RZKJH1GvudQSPw"/>
</p:tagLst>
</file>

<file path=ppt/tags/tag1179.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18.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1180.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118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182.xml><?xml version="1.0" encoding="utf-8"?>
<p:tagLst xmlns:a="http://schemas.openxmlformats.org/drawingml/2006/main" xmlns:r="http://schemas.openxmlformats.org/officeDocument/2006/relationships" xmlns:p="http://schemas.openxmlformats.org/presentationml/2006/main">
  <p:tag name="SHAPENAME" val="5. Source"/>
</p:tagLst>
</file>

<file path=ppt/tags/tag118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18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85.xml><?xml version="1.0" encoding="utf-8"?>
<p:tagLst xmlns:a="http://schemas.openxmlformats.org/drawingml/2006/main" xmlns:r="http://schemas.openxmlformats.org/officeDocument/2006/relationships" xmlns:p="http://schemas.openxmlformats.org/presentationml/2006/main">
  <p:tag name="SHAPENAME" val="3. Subtitle"/>
</p:tagLst>
</file>

<file path=ppt/tags/tag11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xml><?xml version="1.0" encoding="utf-8"?>
<p:tagLst xmlns:a="http://schemas.openxmlformats.org/drawingml/2006/main" xmlns:r="http://schemas.openxmlformats.org/officeDocument/2006/relationships" xmlns:p="http://schemas.openxmlformats.org/presentationml/2006/main">
  <p:tag name="NAME" val="ACET"/>
</p:tagLst>
</file>

<file path=ppt/tags/tag12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21.xml><?xml version="1.0" encoding="utf-8"?>
<p:tagLst xmlns:a="http://schemas.openxmlformats.org/drawingml/2006/main" xmlns:r="http://schemas.openxmlformats.org/officeDocument/2006/relationships" xmlns:p="http://schemas.openxmlformats.org/presentationml/2006/main">
  <p:tag name="SHAPENAME" val="3. Subtitle"/>
</p:tagLst>
</file>

<file path=ppt/tags/tag122.xml><?xml version="1.0" encoding="utf-8"?>
<p:tagLst xmlns:a="http://schemas.openxmlformats.org/drawingml/2006/main" xmlns:r="http://schemas.openxmlformats.org/officeDocument/2006/relationships" xmlns:p="http://schemas.openxmlformats.org/presentationml/2006/main">
  <p:tag name="SHAPENAME" val="5. Source"/>
</p:tagLst>
</file>

<file path=ppt/tags/tag12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7MQWNAe6aOZs3iPRT_1kIw"/>
</p:tagLst>
</file>

<file path=ppt/tags/tag126.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12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8.xml><?xml version="1.0" encoding="utf-8"?>
<p:tagLst xmlns:a="http://schemas.openxmlformats.org/drawingml/2006/main" xmlns:r="http://schemas.openxmlformats.org/officeDocument/2006/relationships" xmlns:p="http://schemas.openxmlformats.org/presentationml/2006/main">
  <p:tag name="SHAPENAME" val="5. Source"/>
</p:tagLst>
</file>

<file path=ppt/tags/tag12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3.xml><?xml version="1.0" encoding="utf-8"?>
<p:tagLst xmlns:a="http://schemas.openxmlformats.org/drawingml/2006/main" xmlns:r="http://schemas.openxmlformats.org/officeDocument/2006/relationships" xmlns:p="http://schemas.openxmlformats.org/presentationml/2006/main">
  <p:tag name="NAME" val="Moon"/>
</p:tagLst>
</file>

<file path=ppt/tags/tag13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31.xml><?xml version="1.0" encoding="utf-8"?>
<p:tagLst xmlns:a="http://schemas.openxmlformats.org/drawingml/2006/main" xmlns:r="http://schemas.openxmlformats.org/officeDocument/2006/relationships" xmlns:p="http://schemas.openxmlformats.org/presentationml/2006/main">
  <p:tag name="SHAPENAME" val="3. Subtitl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BgETb3D.HcKF_v3xSvBqjg"/>
</p:tagLst>
</file>

<file path=ppt/tags/tag13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3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36.xml><?xml version="1.0" encoding="utf-8"?>
<p:tagLst xmlns:a="http://schemas.openxmlformats.org/drawingml/2006/main" xmlns:r="http://schemas.openxmlformats.org/officeDocument/2006/relationships" xmlns:p="http://schemas.openxmlformats.org/presentationml/2006/main">
  <p:tag name="SHAPENAME" val="5. Source"/>
</p:tagLst>
</file>

<file path=ppt/tags/tag13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3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39.xml><?xml version="1.0" encoding="utf-8"?>
<p:tagLst xmlns:a="http://schemas.openxmlformats.org/drawingml/2006/main" xmlns:r="http://schemas.openxmlformats.org/officeDocument/2006/relationships" xmlns:p="http://schemas.openxmlformats.org/presentationml/2006/main">
  <p:tag name="SHAPENAME" val="3. Subtitle"/>
</p:tagLst>
</file>

<file path=ppt/tags/tag14.xml><?xml version="1.0" encoding="utf-8"?>
<p:tagLst xmlns:a="http://schemas.openxmlformats.org/drawingml/2006/main" xmlns:r="http://schemas.openxmlformats.org/officeDocument/2006/relationships" xmlns:p="http://schemas.openxmlformats.org/presentationml/2006/main">
  <p:tag name="NAME" val="Moon"/>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Rw4BZlnvKEO9ZCIa9.28.w"/>
</p:tagLst>
</file>

<file path=ppt/tags/tag14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4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44.xml><?xml version="1.0" encoding="utf-8"?>
<p:tagLst xmlns:a="http://schemas.openxmlformats.org/drawingml/2006/main" xmlns:r="http://schemas.openxmlformats.org/officeDocument/2006/relationships" xmlns:p="http://schemas.openxmlformats.org/presentationml/2006/main">
  <p:tag name="SHAPENAME" val="5. Source"/>
</p:tagLst>
</file>

<file path=ppt/tags/tag14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48.xml><?xml version="1.0" encoding="utf-8"?>
<p:tagLst xmlns:a="http://schemas.openxmlformats.org/drawingml/2006/main" xmlns:r="http://schemas.openxmlformats.org/officeDocument/2006/relationships" xmlns:p="http://schemas.openxmlformats.org/presentationml/2006/main">
  <p:tag name="SHAPENAME" val="5. Source"/>
</p:tagLst>
</file>

<file path=ppt/tags/tag14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5.xml><?xml version="1.0" encoding="utf-8"?>
<p:tagLst xmlns:a="http://schemas.openxmlformats.org/drawingml/2006/main" xmlns:r="http://schemas.openxmlformats.org/officeDocument/2006/relationships" xmlns:p="http://schemas.openxmlformats.org/presentationml/2006/main">
  <p:tag name="NAME" val="Moon"/>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SHAPENAME" val="5. Source"/>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ZRYLYSbLzP8DsqQ5_IDvMg"/>
</p:tagLst>
</file>

<file path=ppt/tags/tag15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55.xml><?xml version="1.0" encoding="utf-8"?>
<p:tagLst xmlns:a="http://schemas.openxmlformats.org/drawingml/2006/main" xmlns:r="http://schemas.openxmlformats.org/officeDocument/2006/relationships" xmlns:p="http://schemas.openxmlformats.org/presentationml/2006/main">
  <p:tag name="SHAPENAME" val="Grid"/>
</p:tagLst>
</file>

<file path=ppt/tags/tag156.xml><?xml version="1.0" encoding="utf-8"?>
<p:tagLst xmlns:a="http://schemas.openxmlformats.org/drawingml/2006/main" xmlns:r="http://schemas.openxmlformats.org/officeDocument/2006/relationships" xmlns:p="http://schemas.openxmlformats.org/presentationml/2006/main">
  <p:tag name="SHAPENAME" val="4. Footnote"/>
</p:tagLst>
</file>

<file path=ppt/tags/tag157.xml><?xml version="1.0" encoding="utf-8"?>
<p:tagLst xmlns:a="http://schemas.openxmlformats.org/drawingml/2006/main" xmlns:r="http://schemas.openxmlformats.org/officeDocument/2006/relationships" xmlns:p="http://schemas.openxmlformats.org/presentationml/2006/main">
  <p:tag name="NAME" val="ACET"/>
</p:tagLst>
</file>

<file path=ppt/tags/tag158.xml><?xml version="1.0" encoding="utf-8"?>
<p:tagLst xmlns:a="http://schemas.openxmlformats.org/drawingml/2006/main" xmlns:r="http://schemas.openxmlformats.org/officeDocument/2006/relationships" xmlns:p="http://schemas.openxmlformats.org/presentationml/2006/main">
  <p:tag name="NAME" val="Moon"/>
</p:tagLst>
</file>

<file path=ppt/tags/tag159.xml><?xml version="1.0" encoding="utf-8"?>
<p:tagLst xmlns:a="http://schemas.openxmlformats.org/drawingml/2006/main" xmlns:r="http://schemas.openxmlformats.org/officeDocument/2006/relationships" xmlns:p="http://schemas.openxmlformats.org/presentationml/2006/main">
  <p:tag name="NAME" val="Moon"/>
</p:tagLst>
</file>

<file path=ppt/tags/tag16.xml><?xml version="1.0" encoding="utf-8"?>
<p:tagLst xmlns:a="http://schemas.openxmlformats.org/drawingml/2006/main" xmlns:r="http://schemas.openxmlformats.org/officeDocument/2006/relationships" xmlns:p="http://schemas.openxmlformats.org/presentationml/2006/main">
  <p:tag name="NAME" val="Moon"/>
</p:tagLst>
</file>

<file path=ppt/tags/tag160.xml><?xml version="1.0" encoding="utf-8"?>
<p:tagLst xmlns:a="http://schemas.openxmlformats.org/drawingml/2006/main" xmlns:r="http://schemas.openxmlformats.org/officeDocument/2006/relationships" xmlns:p="http://schemas.openxmlformats.org/presentationml/2006/main">
  <p:tag name="NAME" val="Moon"/>
</p:tagLst>
</file>

<file path=ppt/tags/tag161.xml><?xml version="1.0" encoding="utf-8"?>
<p:tagLst xmlns:a="http://schemas.openxmlformats.org/drawingml/2006/main" xmlns:r="http://schemas.openxmlformats.org/officeDocument/2006/relationships" xmlns:p="http://schemas.openxmlformats.org/presentationml/2006/main">
  <p:tag name="NAME" val="Moon"/>
</p:tagLst>
</file>

<file path=ppt/tags/tag162.xml><?xml version="1.0" encoding="utf-8"?>
<p:tagLst xmlns:a="http://schemas.openxmlformats.org/drawingml/2006/main" xmlns:r="http://schemas.openxmlformats.org/officeDocument/2006/relationships" xmlns:p="http://schemas.openxmlformats.org/presentationml/2006/main">
  <p:tag name="NAME" val="Moon"/>
</p:tagLst>
</file>

<file path=ppt/tags/tag163.xml><?xml version="1.0" encoding="utf-8"?>
<p:tagLst xmlns:a="http://schemas.openxmlformats.org/drawingml/2006/main" xmlns:r="http://schemas.openxmlformats.org/officeDocument/2006/relationships" xmlns:p="http://schemas.openxmlformats.org/presentationml/2006/main">
  <p:tag name="ANGLE" val="5"/>
</p:tagLst>
</file>

<file path=ppt/tags/tag164.xml><?xml version="1.0" encoding="utf-8"?>
<p:tagLst xmlns:a="http://schemas.openxmlformats.org/drawingml/2006/main" xmlns:r="http://schemas.openxmlformats.org/officeDocument/2006/relationships" xmlns:p="http://schemas.openxmlformats.org/presentationml/2006/main">
  <p:tag name="ANGLE" val="5"/>
</p:tagLst>
</file>

<file path=ppt/tags/tag165.xml><?xml version="1.0" encoding="utf-8"?>
<p:tagLst xmlns:a="http://schemas.openxmlformats.org/drawingml/2006/main" xmlns:r="http://schemas.openxmlformats.org/officeDocument/2006/relationships" xmlns:p="http://schemas.openxmlformats.org/presentationml/2006/main">
  <p:tag name="ANGLE" val="4"/>
</p:tagLst>
</file>

<file path=ppt/tags/tag166.xml><?xml version="1.0" encoding="utf-8"?>
<p:tagLst xmlns:a="http://schemas.openxmlformats.org/drawingml/2006/main" xmlns:r="http://schemas.openxmlformats.org/officeDocument/2006/relationships" xmlns:p="http://schemas.openxmlformats.org/presentationml/2006/main">
  <p:tag name="ANGLE" val="4"/>
</p:tagLst>
</file>

<file path=ppt/tags/tag167.xml><?xml version="1.0" encoding="utf-8"?>
<p:tagLst xmlns:a="http://schemas.openxmlformats.org/drawingml/2006/main" xmlns:r="http://schemas.openxmlformats.org/officeDocument/2006/relationships" xmlns:p="http://schemas.openxmlformats.org/presentationml/2006/main">
  <p:tag name="ANGLE" val="3"/>
</p:tagLst>
</file>

<file path=ppt/tags/tag168.xml><?xml version="1.0" encoding="utf-8"?>
<p:tagLst xmlns:a="http://schemas.openxmlformats.org/drawingml/2006/main" xmlns:r="http://schemas.openxmlformats.org/officeDocument/2006/relationships" xmlns:p="http://schemas.openxmlformats.org/presentationml/2006/main">
  <p:tag name="ANGLE" val="3"/>
</p:tagLst>
</file>

<file path=ppt/tags/tag169.xml><?xml version="1.0" encoding="utf-8"?>
<p:tagLst xmlns:a="http://schemas.openxmlformats.org/drawingml/2006/main" xmlns:r="http://schemas.openxmlformats.org/officeDocument/2006/relationships" xmlns:p="http://schemas.openxmlformats.org/presentationml/2006/main">
  <p:tag name="ANGLE" val="2"/>
</p:tagLst>
</file>

<file path=ppt/tags/tag17.xml><?xml version="1.0" encoding="utf-8"?>
<p:tagLst xmlns:a="http://schemas.openxmlformats.org/drawingml/2006/main" xmlns:r="http://schemas.openxmlformats.org/officeDocument/2006/relationships" xmlns:p="http://schemas.openxmlformats.org/presentationml/2006/main">
  <p:tag name="NAME" val="Moon"/>
</p:tagLst>
</file>

<file path=ppt/tags/tag170.xml><?xml version="1.0" encoding="utf-8"?>
<p:tagLst xmlns:a="http://schemas.openxmlformats.org/drawingml/2006/main" xmlns:r="http://schemas.openxmlformats.org/officeDocument/2006/relationships" xmlns:p="http://schemas.openxmlformats.org/presentationml/2006/main">
  <p:tag name="ANGLE" val="2"/>
</p:tagLst>
</file>

<file path=ppt/tags/tag171.xml><?xml version="1.0" encoding="utf-8"?>
<p:tagLst xmlns:a="http://schemas.openxmlformats.org/drawingml/2006/main" xmlns:r="http://schemas.openxmlformats.org/officeDocument/2006/relationships" xmlns:p="http://schemas.openxmlformats.org/presentationml/2006/main">
  <p:tag name="ANGLE" val="1"/>
</p:tagLst>
</file>

<file path=ppt/tags/tag172.xml><?xml version="1.0" encoding="utf-8"?>
<p:tagLst xmlns:a="http://schemas.openxmlformats.org/drawingml/2006/main" xmlns:r="http://schemas.openxmlformats.org/officeDocument/2006/relationships" xmlns:p="http://schemas.openxmlformats.org/presentationml/2006/main">
  <p:tag name="ANGLE" val="1"/>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4.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75.xml><?xml version="1.0" encoding="utf-8"?>
<p:tagLst xmlns:a="http://schemas.openxmlformats.org/drawingml/2006/main" xmlns:r="http://schemas.openxmlformats.org/officeDocument/2006/relationships" xmlns:p="http://schemas.openxmlformats.org/presentationml/2006/main">
  <p:tag name="SHAPENAME" val="Subtitle"/>
</p:tagLst>
</file>

<file path=ppt/tags/tag176.xml><?xml version="1.0" encoding="utf-8"?>
<p:tagLst xmlns:a="http://schemas.openxmlformats.org/drawingml/2006/main" xmlns:r="http://schemas.openxmlformats.org/officeDocument/2006/relationships" xmlns:p="http://schemas.openxmlformats.org/presentationml/2006/main">
  <p:tag name="SHAPENAME" val="Title"/>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8.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79.xml><?xml version="1.0" encoding="utf-8"?>
<p:tagLst xmlns:a="http://schemas.openxmlformats.org/drawingml/2006/main" xmlns:r="http://schemas.openxmlformats.org/officeDocument/2006/relationships" xmlns:p="http://schemas.openxmlformats.org/presentationml/2006/main">
  <p:tag name="SHAPENAME" val="Subtitle"/>
</p:tagLst>
</file>

<file path=ppt/tags/tag18.xml><?xml version="1.0" encoding="utf-8"?>
<p:tagLst xmlns:a="http://schemas.openxmlformats.org/drawingml/2006/main" xmlns:r="http://schemas.openxmlformats.org/officeDocument/2006/relationships" xmlns:p="http://schemas.openxmlformats.org/presentationml/2006/main">
  <p:tag name="ANGLE" val="5"/>
</p:tagLst>
</file>

<file path=ppt/tags/tag180.xml><?xml version="1.0" encoding="utf-8"?>
<p:tagLst xmlns:a="http://schemas.openxmlformats.org/drawingml/2006/main" xmlns:r="http://schemas.openxmlformats.org/officeDocument/2006/relationships" xmlns:p="http://schemas.openxmlformats.org/presentationml/2006/main">
  <p:tag name="SHAPENAME" val="Title"/>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2.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83.xml><?xml version="1.0" encoding="utf-8"?>
<p:tagLst xmlns:a="http://schemas.openxmlformats.org/drawingml/2006/main" xmlns:r="http://schemas.openxmlformats.org/officeDocument/2006/relationships" xmlns:p="http://schemas.openxmlformats.org/presentationml/2006/main">
  <p:tag name="SHAPENAME" val="Subtitle"/>
</p:tagLst>
</file>

<file path=ppt/tags/tag184.xml><?xml version="1.0" encoding="utf-8"?>
<p:tagLst xmlns:a="http://schemas.openxmlformats.org/drawingml/2006/main" xmlns:r="http://schemas.openxmlformats.org/officeDocument/2006/relationships" xmlns:p="http://schemas.openxmlformats.org/presentationml/2006/main">
  <p:tag name="SHAPENAME" val="Title"/>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87.xml><?xml version="1.0" encoding="utf-8"?>
<p:tagLst xmlns:a="http://schemas.openxmlformats.org/drawingml/2006/main" xmlns:r="http://schemas.openxmlformats.org/officeDocument/2006/relationships" xmlns:p="http://schemas.openxmlformats.org/presentationml/2006/main">
  <p:tag name="SHAPENAME" val="Subtitle"/>
</p:tagLst>
</file>

<file path=ppt/tags/tag188.xml><?xml version="1.0" encoding="utf-8"?>
<p:tagLst xmlns:a="http://schemas.openxmlformats.org/drawingml/2006/main" xmlns:r="http://schemas.openxmlformats.org/officeDocument/2006/relationships" xmlns:p="http://schemas.openxmlformats.org/presentationml/2006/main">
  <p:tag name="SHAPENAME" val="Title"/>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ANGLE" val="5"/>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JvgJTIPPebpo6irFSQqHlA"/>
</p:tagLst>
</file>

<file path=ppt/tags/tag19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92.xml><?xml version="1.0" encoding="utf-8"?>
<p:tagLst xmlns:a="http://schemas.openxmlformats.org/drawingml/2006/main" xmlns:r="http://schemas.openxmlformats.org/officeDocument/2006/relationships" xmlns:p="http://schemas.openxmlformats.org/presentationml/2006/main">
  <p:tag name="SHAPENAME" val="3. Subtitle"/>
</p:tagLst>
</file>

<file path=ppt/tags/tag19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94.xml><?xml version="1.0" encoding="utf-8"?>
<p:tagLst xmlns:a="http://schemas.openxmlformats.org/drawingml/2006/main" xmlns:r="http://schemas.openxmlformats.org/officeDocument/2006/relationships" xmlns:p="http://schemas.openxmlformats.org/presentationml/2006/main">
  <p:tag name="SHAPENAME" val="5. Source"/>
</p:tagLst>
</file>

<file path=ppt/tags/tag19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FWrJZYiK81Dqg3AKqhPXmQ"/>
</p:tagLst>
</file>

<file path=ppt/tags/tag19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9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20.xml><?xml version="1.0" encoding="utf-8"?>
<p:tagLst xmlns:a="http://schemas.openxmlformats.org/drawingml/2006/main" xmlns:r="http://schemas.openxmlformats.org/officeDocument/2006/relationships" xmlns:p="http://schemas.openxmlformats.org/presentationml/2006/main">
  <p:tag name="ANGLE" val="4"/>
</p:tagLst>
</file>

<file path=ppt/tags/tag200.xml><?xml version="1.0" encoding="utf-8"?>
<p:tagLst xmlns:a="http://schemas.openxmlformats.org/drawingml/2006/main" xmlns:r="http://schemas.openxmlformats.org/officeDocument/2006/relationships" xmlns:p="http://schemas.openxmlformats.org/presentationml/2006/main">
  <p:tag name="SHAPENAME" val="5. Source"/>
</p:tagLst>
</file>

<file path=ppt/tags/tag20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TqRLcqlXddAIBcoL4_FmkA"/>
</p:tagLst>
</file>

<file path=ppt/tags/tag20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0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06.xml><?xml version="1.0" encoding="utf-8"?>
<p:tagLst xmlns:a="http://schemas.openxmlformats.org/drawingml/2006/main" xmlns:r="http://schemas.openxmlformats.org/officeDocument/2006/relationships" xmlns:p="http://schemas.openxmlformats.org/presentationml/2006/main">
  <p:tag name="SHAPENAME" val="5. Source"/>
</p:tagLst>
</file>

<file path=ppt/tags/tag20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zFTi586bxaRXNGLyq6cjUQ"/>
</p:tagLst>
</file>

<file path=ppt/tags/tag21.xml><?xml version="1.0" encoding="utf-8"?>
<p:tagLst xmlns:a="http://schemas.openxmlformats.org/drawingml/2006/main" xmlns:r="http://schemas.openxmlformats.org/officeDocument/2006/relationships" xmlns:p="http://schemas.openxmlformats.org/presentationml/2006/main">
  <p:tag name="ANGLE" val="4"/>
</p:tagLst>
</file>

<file path=ppt/tags/tag21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1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12.xml><?xml version="1.0" encoding="utf-8"?>
<p:tagLst xmlns:a="http://schemas.openxmlformats.org/drawingml/2006/main" xmlns:r="http://schemas.openxmlformats.org/officeDocument/2006/relationships" xmlns:p="http://schemas.openxmlformats.org/presentationml/2006/main">
  <p:tag name="SHAPENAME" val="5. Source"/>
</p:tagLst>
</file>

<file path=ppt/tags/tag21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fRnDxEIFDMpZ7XFucXEwcQ"/>
</p:tagLst>
</file>

<file path=ppt/tags/tag21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17.xml><?xml version="1.0" encoding="utf-8"?>
<p:tagLst xmlns:a="http://schemas.openxmlformats.org/drawingml/2006/main" xmlns:r="http://schemas.openxmlformats.org/officeDocument/2006/relationships" xmlns:p="http://schemas.openxmlformats.org/presentationml/2006/main">
  <p:tag name="SHAPENAME" val="3. Subtitle"/>
</p:tagLst>
</file>

<file path=ppt/tags/tag21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19.xml><?xml version="1.0" encoding="utf-8"?>
<p:tagLst xmlns:a="http://schemas.openxmlformats.org/drawingml/2006/main" xmlns:r="http://schemas.openxmlformats.org/officeDocument/2006/relationships" xmlns:p="http://schemas.openxmlformats.org/presentationml/2006/main">
  <p:tag name="SHAPENAME" val="5. Source"/>
</p:tagLst>
</file>

<file path=ppt/tags/tag22.xml><?xml version="1.0" encoding="utf-8"?>
<p:tagLst xmlns:a="http://schemas.openxmlformats.org/drawingml/2006/main" xmlns:r="http://schemas.openxmlformats.org/officeDocument/2006/relationships" xmlns:p="http://schemas.openxmlformats.org/presentationml/2006/main">
  <p:tag name="ANGLE" val="3"/>
</p:tagLst>
</file>

<file path=ppt/tags/tag22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Mlpk7TYHRxaIHe6.SUx9jg"/>
</p:tagLst>
</file>

<file path=ppt/tags/tag223.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22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2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26.xml><?xml version="1.0" encoding="utf-8"?>
<p:tagLst xmlns:a="http://schemas.openxmlformats.org/drawingml/2006/main" xmlns:r="http://schemas.openxmlformats.org/officeDocument/2006/relationships" xmlns:p="http://schemas.openxmlformats.org/presentationml/2006/main">
  <p:tag name="SHAPENAME" val="3. Subtitle"/>
</p:tagLst>
</file>

<file path=ppt/tags/tag227.xml><?xml version="1.0" encoding="utf-8"?>
<p:tagLst xmlns:a="http://schemas.openxmlformats.org/drawingml/2006/main" xmlns:r="http://schemas.openxmlformats.org/officeDocument/2006/relationships" xmlns:p="http://schemas.openxmlformats.org/presentationml/2006/main">
  <p:tag name="SHAPENAME" val="5. Source"/>
</p:tagLst>
</file>

<file path=ppt/tags/tag22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ANGLE" val="3"/>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yA0evTD9FXplcSqw.av8MA"/>
</p:tagLst>
</file>

<file path=ppt/tags/tag231.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23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3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34.xml><?xml version="1.0" encoding="utf-8"?>
<p:tagLst xmlns:a="http://schemas.openxmlformats.org/drawingml/2006/main" xmlns:r="http://schemas.openxmlformats.org/officeDocument/2006/relationships" xmlns:p="http://schemas.openxmlformats.org/presentationml/2006/main">
  <p:tag name="SHAPENAME" val="3. Subtitle"/>
</p:tagLst>
</file>

<file path=ppt/tags/tag235.xml><?xml version="1.0" encoding="utf-8"?>
<p:tagLst xmlns:a="http://schemas.openxmlformats.org/drawingml/2006/main" xmlns:r="http://schemas.openxmlformats.org/officeDocument/2006/relationships" xmlns:p="http://schemas.openxmlformats.org/presentationml/2006/main">
  <p:tag name="SHAPENAME" val="5. Source"/>
</p:tagLst>
</file>

<file path=ppt/tags/tag23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2DWhDmC1QbRmt16_uxlW7g"/>
</p:tagLst>
</file>

<file path=ppt/tags/tag239.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24.xml><?xml version="1.0" encoding="utf-8"?>
<p:tagLst xmlns:a="http://schemas.openxmlformats.org/drawingml/2006/main" xmlns:r="http://schemas.openxmlformats.org/officeDocument/2006/relationships" xmlns:p="http://schemas.openxmlformats.org/presentationml/2006/main">
  <p:tag name="ANGLE" val="2"/>
</p:tagLst>
</file>

<file path=ppt/tags/tag24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4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42.xml><?xml version="1.0" encoding="utf-8"?>
<p:tagLst xmlns:a="http://schemas.openxmlformats.org/drawingml/2006/main" xmlns:r="http://schemas.openxmlformats.org/officeDocument/2006/relationships" xmlns:p="http://schemas.openxmlformats.org/presentationml/2006/main">
  <p:tag name="SHAPENAME" val="3. Subtitle"/>
</p:tagLst>
</file>

<file path=ppt/tags/tag243.xml><?xml version="1.0" encoding="utf-8"?>
<p:tagLst xmlns:a="http://schemas.openxmlformats.org/drawingml/2006/main" xmlns:r="http://schemas.openxmlformats.org/officeDocument/2006/relationships" xmlns:p="http://schemas.openxmlformats.org/presentationml/2006/main">
  <p:tag name="SHAPENAME" val="5. Source"/>
</p:tagLst>
</file>

<file path=ppt/tags/tag24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7MQWNAe6aOZs3iPRT_1kIw"/>
</p:tagLst>
</file>

<file path=ppt/tags/tag24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48.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24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5.xml><?xml version="1.0" encoding="utf-8"?>
<p:tagLst xmlns:a="http://schemas.openxmlformats.org/drawingml/2006/main" xmlns:r="http://schemas.openxmlformats.org/officeDocument/2006/relationships" xmlns:p="http://schemas.openxmlformats.org/presentationml/2006/main">
  <p:tag name="ANGLE" val="2"/>
</p:tagLst>
</file>

<file path=ppt/tags/tag250.xml><?xml version="1.0" encoding="utf-8"?>
<p:tagLst xmlns:a="http://schemas.openxmlformats.org/drawingml/2006/main" xmlns:r="http://schemas.openxmlformats.org/officeDocument/2006/relationships" xmlns:p="http://schemas.openxmlformats.org/presentationml/2006/main">
  <p:tag name="SHAPENAME" val="3. Subtitle"/>
</p:tagLst>
</file>

<file path=ppt/tags/tag251.xml><?xml version="1.0" encoding="utf-8"?>
<p:tagLst xmlns:a="http://schemas.openxmlformats.org/drawingml/2006/main" xmlns:r="http://schemas.openxmlformats.org/officeDocument/2006/relationships" xmlns:p="http://schemas.openxmlformats.org/presentationml/2006/main">
  <p:tag name="SHAPENAME" val="5. Source"/>
</p:tagLst>
</file>

<file path=ppt/tags/tag25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BgETb3D.HcKF_v3xSvBqjg"/>
</p:tagLst>
</file>

<file path=ppt/tags/tag255.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5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5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58.xml><?xml version="1.0" encoding="utf-8"?>
<p:tagLst xmlns:a="http://schemas.openxmlformats.org/drawingml/2006/main" xmlns:r="http://schemas.openxmlformats.org/officeDocument/2006/relationships" xmlns:p="http://schemas.openxmlformats.org/presentationml/2006/main">
  <p:tag name="SHAPENAME" val="3. Subtitle"/>
</p:tagLst>
</file>

<file path=ppt/tags/tag259.xml><?xml version="1.0" encoding="utf-8"?>
<p:tagLst xmlns:a="http://schemas.openxmlformats.org/drawingml/2006/main" xmlns:r="http://schemas.openxmlformats.org/officeDocument/2006/relationships" xmlns:p="http://schemas.openxmlformats.org/presentationml/2006/main">
  <p:tag name="SHAPENAME" val="5. Source"/>
</p:tagLst>
</file>

<file path=ppt/tags/tag26.xml><?xml version="1.0" encoding="utf-8"?>
<p:tagLst xmlns:a="http://schemas.openxmlformats.org/drawingml/2006/main" xmlns:r="http://schemas.openxmlformats.org/officeDocument/2006/relationships" xmlns:p="http://schemas.openxmlformats.org/presentationml/2006/main">
  <p:tag name="ANGLE" val="1"/>
</p:tagLst>
</file>

<file path=ppt/tags/tag26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2DWhDmC1QbRmt16_uxlW7g"/>
</p:tagLst>
</file>

<file path=ppt/tags/tag263.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26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6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66.xml><?xml version="1.0" encoding="utf-8"?>
<p:tagLst xmlns:a="http://schemas.openxmlformats.org/drawingml/2006/main" xmlns:r="http://schemas.openxmlformats.org/officeDocument/2006/relationships" xmlns:p="http://schemas.openxmlformats.org/presentationml/2006/main">
  <p:tag name="SHAPENAME" val="3. Subtitle"/>
</p:tagLst>
</file>

<file path=ppt/tags/tag267.xml><?xml version="1.0" encoding="utf-8"?>
<p:tagLst xmlns:a="http://schemas.openxmlformats.org/drawingml/2006/main" xmlns:r="http://schemas.openxmlformats.org/officeDocument/2006/relationships" xmlns:p="http://schemas.openxmlformats.org/presentationml/2006/main">
  <p:tag name="SHAPENAME" val="5. Source"/>
</p:tagLst>
</file>

<file path=ppt/tags/tag26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ANGLE" val="1"/>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7MQWNAe6aOZs3iPRT_1kIw"/>
</p:tagLst>
</file>

<file path=ppt/tags/tag271.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27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73.xml><?xml version="1.0" encoding="utf-8"?>
<p:tagLst xmlns:a="http://schemas.openxmlformats.org/drawingml/2006/main" xmlns:r="http://schemas.openxmlformats.org/officeDocument/2006/relationships" xmlns:p="http://schemas.openxmlformats.org/presentationml/2006/main">
  <p:tag name="SHAPENAME" val="5. Source"/>
</p:tagLst>
</file>

<file path=ppt/tags/tag27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7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76.xml><?xml version="1.0" encoding="utf-8"?>
<p:tagLst xmlns:a="http://schemas.openxmlformats.org/drawingml/2006/main" xmlns:r="http://schemas.openxmlformats.org/officeDocument/2006/relationships" xmlns:p="http://schemas.openxmlformats.org/presentationml/2006/main">
  <p:tag name="SHAPENAME" val="3. Subtitle"/>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BgETb3D.HcKF_v3xSvBqjg"/>
</p:tagLst>
</file>

<file path=ppt/tags/tag279.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81.xml><?xml version="1.0" encoding="utf-8"?>
<p:tagLst xmlns:a="http://schemas.openxmlformats.org/drawingml/2006/main" xmlns:r="http://schemas.openxmlformats.org/officeDocument/2006/relationships" xmlns:p="http://schemas.openxmlformats.org/presentationml/2006/main">
  <p:tag name="SHAPENAME" val="5. Source"/>
</p:tagLst>
</file>

<file path=ppt/tags/tag28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8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84.xml><?xml version="1.0" encoding="utf-8"?>
<p:tagLst xmlns:a="http://schemas.openxmlformats.org/drawingml/2006/main" xmlns:r="http://schemas.openxmlformats.org/officeDocument/2006/relationships" xmlns:p="http://schemas.openxmlformats.org/presentationml/2006/main">
  <p:tag name="SHAPENAME" val="3. Subtitle"/>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Rw4BZlnvKEO9ZCIa9.28.w"/>
</p:tagLst>
</file>

<file path=ppt/tags/tag28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8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89.xml><?xml version="1.0" encoding="utf-8"?>
<p:tagLst xmlns:a="http://schemas.openxmlformats.org/drawingml/2006/main" xmlns:r="http://schemas.openxmlformats.org/officeDocument/2006/relationships" xmlns:p="http://schemas.openxmlformats.org/presentationml/2006/main">
  <p:tag name="SHAPENAME" val="5. Source"/>
</p:tagLst>
</file>

<file path=ppt/tags/tag2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9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93.xml><?xml version="1.0" encoding="utf-8"?>
<p:tagLst xmlns:a="http://schemas.openxmlformats.org/drawingml/2006/main" xmlns:r="http://schemas.openxmlformats.org/officeDocument/2006/relationships" xmlns:p="http://schemas.openxmlformats.org/presentationml/2006/main">
  <p:tag name="SHAPENAME" val="5. Source"/>
</p:tagLst>
</file>

<file path=ppt/tags/tag29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6.xml><?xml version="1.0" encoding="utf-8"?>
<p:tagLst xmlns:a="http://schemas.openxmlformats.org/drawingml/2006/main" xmlns:r="http://schemas.openxmlformats.org/officeDocument/2006/relationships" xmlns:p="http://schemas.openxmlformats.org/presentationml/2006/main">
  <p:tag name="SHAPENAME" val="5. Source"/>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ZRYLYSbLzP8DsqQ5_IDvMg"/>
</p:tagLst>
</file>

<file path=ppt/tags/tag29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xml><?xml version="1.0" encoding="utf-8"?>
<p:tagLst xmlns:a="http://schemas.openxmlformats.org/drawingml/2006/main" xmlns:r="http://schemas.openxmlformats.org/officeDocument/2006/relationships" xmlns:p="http://schemas.openxmlformats.org/presentationml/2006/main">
  <p:tag name="SHAPENAME" val="3. Subtitle"/>
</p:tagLst>
</file>

<file path=ppt/tags/tag30.xml><?xml version="1.0" encoding="utf-8"?>
<p:tagLst xmlns:a="http://schemas.openxmlformats.org/drawingml/2006/main" xmlns:r="http://schemas.openxmlformats.org/officeDocument/2006/relationships" xmlns:p="http://schemas.openxmlformats.org/presentationml/2006/main">
  <p:tag name="SHAPENAME" val="Subtitle"/>
</p:tagLst>
</file>

<file path=ppt/tags/tag300.xml><?xml version="1.0" encoding="utf-8"?>
<p:tagLst xmlns:a="http://schemas.openxmlformats.org/drawingml/2006/main" xmlns:r="http://schemas.openxmlformats.org/officeDocument/2006/relationships" xmlns:p="http://schemas.openxmlformats.org/presentationml/2006/main">
  <p:tag name="SHAPENAME" val="Grid"/>
</p:tagLst>
</file>

<file path=ppt/tags/tag301.xml><?xml version="1.0" encoding="utf-8"?>
<p:tagLst xmlns:a="http://schemas.openxmlformats.org/drawingml/2006/main" xmlns:r="http://schemas.openxmlformats.org/officeDocument/2006/relationships" xmlns:p="http://schemas.openxmlformats.org/presentationml/2006/main">
  <p:tag name="SHAPENAME" val="4. Footnote"/>
</p:tagLst>
</file>

<file path=ppt/tags/tag302.xml><?xml version="1.0" encoding="utf-8"?>
<p:tagLst xmlns:a="http://schemas.openxmlformats.org/drawingml/2006/main" xmlns:r="http://schemas.openxmlformats.org/officeDocument/2006/relationships" xmlns:p="http://schemas.openxmlformats.org/presentationml/2006/main">
  <p:tag name="NAME" val="ACET"/>
</p:tagLst>
</file>

<file path=ppt/tags/tag303.xml><?xml version="1.0" encoding="utf-8"?>
<p:tagLst xmlns:a="http://schemas.openxmlformats.org/drawingml/2006/main" xmlns:r="http://schemas.openxmlformats.org/officeDocument/2006/relationships" xmlns:p="http://schemas.openxmlformats.org/presentationml/2006/main">
  <p:tag name="NAME" val="Moon"/>
</p:tagLst>
</file>

<file path=ppt/tags/tag304.xml><?xml version="1.0" encoding="utf-8"?>
<p:tagLst xmlns:a="http://schemas.openxmlformats.org/drawingml/2006/main" xmlns:r="http://schemas.openxmlformats.org/officeDocument/2006/relationships" xmlns:p="http://schemas.openxmlformats.org/presentationml/2006/main">
  <p:tag name="NAME" val="Moon"/>
</p:tagLst>
</file>

<file path=ppt/tags/tag305.xml><?xml version="1.0" encoding="utf-8"?>
<p:tagLst xmlns:a="http://schemas.openxmlformats.org/drawingml/2006/main" xmlns:r="http://schemas.openxmlformats.org/officeDocument/2006/relationships" xmlns:p="http://schemas.openxmlformats.org/presentationml/2006/main">
  <p:tag name="NAME" val="Moon"/>
</p:tagLst>
</file>

<file path=ppt/tags/tag306.xml><?xml version="1.0" encoding="utf-8"?>
<p:tagLst xmlns:a="http://schemas.openxmlformats.org/drawingml/2006/main" xmlns:r="http://schemas.openxmlformats.org/officeDocument/2006/relationships" xmlns:p="http://schemas.openxmlformats.org/presentationml/2006/main">
  <p:tag name="NAME" val="Moon"/>
</p:tagLst>
</file>

<file path=ppt/tags/tag307.xml><?xml version="1.0" encoding="utf-8"?>
<p:tagLst xmlns:a="http://schemas.openxmlformats.org/drawingml/2006/main" xmlns:r="http://schemas.openxmlformats.org/officeDocument/2006/relationships" xmlns:p="http://schemas.openxmlformats.org/presentationml/2006/main">
  <p:tag name="NAME" val="Moon"/>
</p:tagLst>
</file>

<file path=ppt/tags/tag308.xml><?xml version="1.0" encoding="utf-8"?>
<p:tagLst xmlns:a="http://schemas.openxmlformats.org/drawingml/2006/main" xmlns:r="http://schemas.openxmlformats.org/officeDocument/2006/relationships" xmlns:p="http://schemas.openxmlformats.org/presentationml/2006/main">
  <p:tag name="ANGLE" val="5"/>
</p:tagLst>
</file>

<file path=ppt/tags/tag309.xml><?xml version="1.0" encoding="utf-8"?>
<p:tagLst xmlns:a="http://schemas.openxmlformats.org/drawingml/2006/main" xmlns:r="http://schemas.openxmlformats.org/officeDocument/2006/relationships" xmlns:p="http://schemas.openxmlformats.org/presentationml/2006/main">
  <p:tag name="ANGLE" val="5"/>
</p:tagLst>
</file>

<file path=ppt/tags/tag31.xml><?xml version="1.0" encoding="utf-8"?>
<p:tagLst xmlns:a="http://schemas.openxmlformats.org/drawingml/2006/main" xmlns:r="http://schemas.openxmlformats.org/officeDocument/2006/relationships" xmlns:p="http://schemas.openxmlformats.org/presentationml/2006/main">
  <p:tag name="SHAPENAME" val="Title"/>
</p:tagLst>
</file>

<file path=ppt/tags/tag310.xml><?xml version="1.0" encoding="utf-8"?>
<p:tagLst xmlns:a="http://schemas.openxmlformats.org/drawingml/2006/main" xmlns:r="http://schemas.openxmlformats.org/officeDocument/2006/relationships" xmlns:p="http://schemas.openxmlformats.org/presentationml/2006/main">
  <p:tag name="ANGLE" val="4"/>
</p:tagLst>
</file>

<file path=ppt/tags/tag311.xml><?xml version="1.0" encoding="utf-8"?>
<p:tagLst xmlns:a="http://schemas.openxmlformats.org/drawingml/2006/main" xmlns:r="http://schemas.openxmlformats.org/officeDocument/2006/relationships" xmlns:p="http://schemas.openxmlformats.org/presentationml/2006/main">
  <p:tag name="ANGLE" val="4"/>
</p:tagLst>
</file>

<file path=ppt/tags/tag312.xml><?xml version="1.0" encoding="utf-8"?>
<p:tagLst xmlns:a="http://schemas.openxmlformats.org/drawingml/2006/main" xmlns:r="http://schemas.openxmlformats.org/officeDocument/2006/relationships" xmlns:p="http://schemas.openxmlformats.org/presentationml/2006/main">
  <p:tag name="ANGLE" val="3"/>
</p:tagLst>
</file>

<file path=ppt/tags/tag313.xml><?xml version="1.0" encoding="utf-8"?>
<p:tagLst xmlns:a="http://schemas.openxmlformats.org/drawingml/2006/main" xmlns:r="http://schemas.openxmlformats.org/officeDocument/2006/relationships" xmlns:p="http://schemas.openxmlformats.org/presentationml/2006/main">
  <p:tag name="ANGLE" val="3"/>
</p:tagLst>
</file>

<file path=ppt/tags/tag314.xml><?xml version="1.0" encoding="utf-8"?>
<p:tagLst xmlns:a="http://schemas.openxmlformats.org/drawingml/2006/main" xmlns:r="http://schemas.openxmlformats.org/officeDocument/2006/relationships" xmlns:p="http://schemas.openxmlformats.org/presentationml/2006/main">
  <p:tag name="ANGLE" val="2"/>
</p:tagLst>
</file>

<file path=ppt/tags/tag315.xml><?xml version="1.0" encoding="utf-8"?>
<p:tagLst xmlns:a="http://schemas.openxmlformats.org/drawingml/2006/main" xmlns:r="http://schemas.openxmlformats.org/officeDocument/2006/relationships" xmlns:p="http://schemas.openxmlformats.org/presentationml/2006/main">
  <p:tag name="ANGLE" val="2"/>
</p:tagLst>
</file>

<file path=ppt/tags/tag316.xml><?xml version="1.0" encoding="utf-8"?>
<p:tagLst xmlns:a="http://schemas.openxmlformats.org/drawingml/2006/main" xmlns:r="http://schemas.openxmlformats.org/officeDocument/2006/relationships" xmlns:p="http://schemas.openxmlformats.org/presentationml/2006/main">
  <p:tag name="ANGLE" val="1"/>
</p:tagLst>
</file>

<file path=ppt/tags/tag317.xml><?xml version="1.0" encoding="utf-8"?>
<p:tagLst xmlns:a="http://schemas.openxmlformats.org/drawingml/2006/main" xmlns:r="http://schemas.openxmlformats.org/officeDocument/2006/relationships" xmlns:p="http://schemas.openxmlformats.org/presentationml/2006/main">
  <p:tag name="ANGLE" val="1"/>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0.xml><?xml version="1.0" encoding="utf-8"?>
<p:tagLst xmlns:a="http://schemas.openxmlformats.org/drawingml/2006/main" xmlns:r="http://schemas.openxmlformats.org/officeDocument/2006/relationships" xmlns:p="http://schemas.openxmlformats.org/presentationml/2006/main">
  <p:tag name="SHAPENAME" val="Subtitle"/>
</p:tagLst>
</file>

<file path=ppt/tags/tag321.xml><?xml version="1.0" encoding="utf-8"?>
<p:tagLst xmlns:a="http://schemas.openxmlformats.org/drawingml/2006/main" xmlns:r="http://schemas.openxmlformats.org/officeDocument/2006/relationships" xmlns:p="http://schemas.openxmlformats.org/presentationml/2006/main">
  <p:tag name="SHAPENAME" val="Title"/>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3.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24.xml><?xml version="1.0" encoding="utf-8"?>
<p:tagLst xmlns:a="http://schemas.openxmlformats.org/drawingml/2006/main" xmlns:r="http://schemas.openxmlformats.org/officeDocument/2006/relationships" xmlns:p="http://schemas.openxmlformats.org/presentationml/2006/main">
  <p:tag name="SHAPENAME" val="Subtitle"/>
</p:tagLst>
</file>

<file path=ppt/tags/tag325.xml><?xml version="1.0" encoding="utf-8"?>
<p:tagLst xmlns:a="http://schemas.openxmlformats.org/drawingml/2006/main" xmlns:r="http://schemas.openxmlformats.org/officeDocument/2006/relationships" xmlns:p="http://schemas.openxmlformats.org/presentationml/2006/main">
  <p:tag name="SHAPENAME" val="Title"/>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7.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28.xml><?xml version="1.0" encoding="utf-8"?>
<p:tagLst xmlns:a="http://schemas.openxmlformats.org/drawingml/2006/main" xmlns:r="http://schemas.openxmlformats.org/officeDocument/2006/relationships" xmlns:p="http://schemas.openxmlformats.org/presentationml/2006/main">
  <p:tag name="SHAPENAME" val="Subtitle"/>
</p:tagLst>
</file>

<file path=ppt/tags/tag329.xml><?xml version="1.0" encoding="utf-8"?>
<p:tagLst xmlns:a="http://schemas.openxmlformats.org/drawingml/2006/main" xmlns:r="http://schemas.openxmlformats.org/officeDocument/2006/relationships" xmlns:p="http://schemas.openxmlformats.org/presentationml/2006/main">
  <p:tag name="SHAPENAME" val="Title"/>
</p:tagLst>
</file>

<file path=ppt/tags/tag33.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1.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32.xml><?xml version="1.0" encoding="utf-8"?>
<p:tagLst xmlns:a="http://schemas.openxmlformats.org/drawingml/2006/main" xmlns:r="http://schemas.openxmlformats.org/officeDocument/2006/relationships" xmlns:p="http://schemas.openxmlformats.org/presentationml/2006/main">
  <p:tag name="SHAPENAME" val="Subtitle"/>
</p:tagLst>
</file>

<file path=ppt/tags/tag333.xml><?xml version="1.0" encoding="utf-8"?>
<p:tagLst xmlns:a="http://schemas.openxmlformats.org/drawingml/2006/main" xmlns:r="http://schemas.openxmlformats.org/officeDocument/2006/relationships" xmlns:p="http://schemas.openxmlformats.org/presentationml/2006/main">
  <p:tag name="SHAPENAME" val="Title"/>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JvgJTIPPebpo6irFSQqHlA"/>
</p:tagLst>
</file>

<file path=ppt/tags/tag33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37.xml><?xml version="1.0" encoding="utf-8"?>
<p:tagLst xmlns:a="http://schemas.openxmlformats.org/drawingml/2006/main" xmlns:r="http://schemas.openxmlformats.org/officeDocument/2006/relationships" xmlns:p="http://schemas.openxmlformats.org/presentationml/2006/main">
  <p:tag name="SHAPENAME" val="3. Subtitle"/>
</p:tagLst>
</file>

<file path=ppt/tags/tag33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39.xml><?xml version="1.0" encoding="utf-8"?>
<p:tagLst xmlns:a="http://schemas.openxmlformats.org/drawingml/2006/main" xmlns:r="http://schemas.openxmlformats.org/officeDocument/2006/relationships" xmlns:p="http://schemas.openxmlformats.org/presentationml/2006/main">
  <p:tag name="SHAPENAME" val="5. Source"/>
</p:tagLst>
</file>

<file path=ppt/tags/tag34.xml><?xml version="1.0" encoding="utf-8"?>
<p:tagLst xmlns:a="http://schemas.openxmlformats.org/drawingml/2006/main" xmlns:r="http://schemas.openxmlformats.org/officeDocument/2006/relationships" xmlns:p="http://schemas.openxmlformats.org/presentationml/2006/main">
  <p:tag name="SHAPENAME" val="Subtitle"/>
</p:tagLst>
</file>

<file path=ppt/tags/tag34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FWrJZYiK81Dqg3AKqhPXmQ"/>
</p:tagLst>
</file>

<file path=ppt/tags/tag34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4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45.xml><?xml version="1.0" encoding="utf-8"?>
<p:tagLst xmlns:a="http://schemas.openxmlformats.org/drawingml/2006/main" xmlns:r="http://schemas.openxmlformats.org/officeDocument/2006/relationships" xmlns:p="http://schemas.openxmlformats.org/presentationml/2006/main">
  <p:tag name="SHAPENAME" val="5. Source"/>
</p:tagLst>
</file>

<file path=ppt/tags/tag34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TqRLcqlXddAIBcoL4_FmkA"/>
</p:tagLst>
</file>

<file path=ppt/tags/tag34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5.xml><?xml version="1.0" encoding="utf-8"?>
<p:tagLst xmlns:a="http://schemas.openxmlformats.org/drawingml/2006/main" xmlns:r="http://schemas.openxmlformats.org/officeDocument/2006/relationships" xmlns:p="http://schemas.openxmlformats.org/presentationml/2006/main">
  <p:tag name="SHAPENAME" val="Title"/>
</p:tagLst>
</file>

<file path=ppt/tags/tag35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51.xml><?xml version="1.0" encoding="utf-8"?>
<p:tagLst xmlns:a="http://schemas.openxmlformats.org/drawingml/2006/main" xmlns:r="http://schemas.openxmlformats.org/officeDocument/2006/relationships" xmlns:p="http://schemas.openxmlformats.org/presentationml/2006/main">
  <p:tag name="SHAPENAME" val="5. Source"/>
</p:tagLst>
</file>

<file path=ppt/tags/tag35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zFTi586bxaRXNGLyq6cjUQ"/>
</p:tagLst>
</file>

<file path=ppt/tags/tag35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5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57.xml><?xml version="1.0" encoding="utf-8"?>
<p:tagLst xmlns:a="http://schemas.openxmlformats.org/drawingml/2006/main" xmlns:r="http://schemas.openxmlformats.org/officeDocument/2006/relationships" xmlns:p="http://schemas.openxmlformats.org/presentationml/2006/main">
  <p:tag name="SHAPENAME" val="5. Source"/>
</p:tagLst>
</file>

<file path=ppt/tags/tag35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fRnDxEIFDMpZ7XFucXEwcQ"/>
</p:tagLst>
</file>

<file path=ppt/tags/tag36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62.xml><?xml version="1.0" encoding="utf-8"?>
<p:tagLst xmlns:a="http://schemas.openxmlformats.org/drawingml/2006/main" xmlns:r="http://schemas.openxmlformats.org/officeDocument/2006/relationships" xmlns:p="http://schemas.openxmlformats.org/presentationml/2006/main">
  <p:tag name="SHAPENAME" val="3. Subtitle"/>
</p:tagLst>
</file>

<file path=ppt/tags/tag36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64.xml><?xml version="1.0" encoding="utf-8"?>
<p:tagLst xmlns:a="http://schemas.openxmlformats.org/drawingml/2006/main" xmlns:r="http://schemas.openxmlformats.org/officeDocument/2006/relationships" xmlns:p="http://schemas.openxmlformats.org/presentationml/2006/main">
  <p:tag name="SHAPENAME" val="5. Source"/>
</p:tagLst>
</file>

<file path=ppt/tags/tag36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Mlpk7TYHRxaIHe6.SUx9jg"/>
</p:tagLst>
</file>

<file path=ppt/tags/tag368.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36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7.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7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71.xml><?xml version="1.0" encoding="utf-8"?>
<p:tagLst xmlns:a="http://schemas.openxmlformats.org/drawingml/2006/main" xmlns:r="http://schemas.openxmlformats.org/officeDocument/2006/relationships" xmlns:p="http://schemas.openxmlformats.org/presentationml/2006/main">
  <p:tag name="SHAPENAME" val="3. Subtitle"/>
</p:tagLst>
</file>

<file path=ppt/tags/tag372.xml><?xml version="1.0" encoding="utf-8"?>
<p:tagLst xmlns:a="http://schemas.openxmlformats.org/drawingml/2006/main" xmlns:r="http://schemas.openxmlformats.org/officeDocument/2006/relationships" xmlns:p="http://schemas.openxmlformats.org/presentationml/2006/main">
  <p:tag name="SHAPENAME" val="5. Source"/>
</p:tagLst>
</file>

<file path=ppt/tags/tag37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yA0evTD9FXplcSqw.av8MA"/>
</p:tagLst>
</file>

<file path=ppt/tags/tag376.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37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7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79.xml><?xml version="1.0" encoding="utf-8"?>
<p:tagLst xmlns:a="http://schemas.openxmlformats.org/drawingml/2006/main" xmlns:r="http://schemas.openxmlformats.org/officeDocument/2006/relationships" xmlns:p="http://schemas.openxmlformats.org/presentationml/2006/main">
  <p:tag name="SHAPENAME" val="3. Subtitle"/>
</p:tagLst>
</file>

<file path=ppt/tags/tag38.xml><?xml version="1.0" encoding="utf-8"?>
<p:tagLst xmlns:a="http://schemas.openxmlformats.org/drawingml/2006/main" xmlns:r="http://schemas.openxmlformats.org/officeDocument/2006/relationships" xmlns:p="http://schemas.openxmlformats.org/presentationml/2006/main">
  <p:tag name="SHAPENAME" val="Subtitle"/>
</p:tagLst>
</file>

<file path=ppt/tags/tag380.xml><?xml version="1.0" encoding="utf-8"?>
<p:tagLst xmlns:a="http://schemas.openxmlformats.org/drawingml/2006/main" xmlns:r="http://schemas.openxmlformats.org/officeDocument/2006/relationships" xmlns:p="http://schemas.openxmlformats.org/presentationml/2006/main">
  <p:tag name="SHAPENAME" val="5. Source"/>
</p:tagLst>
</file>

<file path=ppt/tags/tag38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2DWhDmC1QbRmt16_uxlW7g"/>
</p:tagLst>
</file>

<file path=ppt/tags/tag384.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38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8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87.xml><?xml version="1.0" encoding="utf-8"?>
<p:tagLst xmlns:a="http://schemas.openxmlformats.org/drawingml/2006/main" xmlns:r="http://schemas.openxmlformats.org/officeDocument/2006/relationships" xmlns:p="http://schemas.openxmlformats.org/presentationml/2006/main">
  <p:tag name="SHAPENAME" val="3. Subtitle"/>
</p:tagLst>
</file>

<file path=ppt/tags/tag388.xml><?xml version="1.0" encoding="utf-8"?>
<p:tagLst xmlns:a="http://schemas.openxmlformats.org/drawingml/2006/main" xmlns:r="http://schemas.openxmlformats.org/officeDocument/2006/relationships" xmlns:p="http://schemas.openxmlformats.org/presentationml/2006/main">
  <p:tag name="SHAPENAME" val="5. Source"/>
</p:tagLst>
</file>

<file path=ppt/tags/tag38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9.xml><?xml version="1.0" encoding="utf-8"?>
<p:tagLst xmlns:a="http://schemas.openxmlformats.org/drawingml/2006/main" xmlns:r="http://schemas.openxmlformats.org/officeDocument/2006/relationships" xmlns:p="http://schemas.openxmlformats.org/presentationml/2006/main">
  <p:tag name="SHAPENAME" val="Title"/>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7MQWNAe6aOZs3iPRT_1kIw"/>
</p:tagLst>
</file>

<file path=ppt/tags/tag39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93.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39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95.xml><?xml version="1.0" encoding="utf-8"?>
<p:tagLst xmlns:a="http://schemas.openxmlformats.org/drawingml/2006/main" xmlns:r="http://schemas.openxmlformats.org/officeDocument/2006/relationships" xmlns:p="http://schemas.openxmlformats.org/presentationml/2006/main">
  <p:tag name="SHAPENAME" val="3. Subtitle"/>
</p:tagLst>
</file>

<file path=ppt/tags/tag396.xml><?xml version="1.0" encoding="utf-8"?>
<p:tagLst xmlns:a="http://schemas.openxmlformats.org/drawingml/2006/main" xmlns:r="http://schemas.openxmlformats.org/officeDocument/2006/relationships" xmlns:p="http://schemas.openxmlformats.org/presentationml/2006/main">
  <p:tag name="SHAPENAME" val="5. Source"/>
</p:tagLst>
</file>

<file path=ppt/tags/tag39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BgETb3D.HcKF_v3xSvBqjg"/>
</p:tagLst>
</file>

<file path=ppt/tags/tag4.xml><?xml version="1.0" encoding="utf-8"?>
<p:tagLst xmlns:a="http://schemas.openxmlformats.org/drawingml/2006/main" xmlns:r="http://schemas.openxmlformats.org/officeDocument/2006/relationships" xmlns:p="http://schemas.openxmlformats.org/presentationml/2006/main">
  <p:tag name="SHAPENAME" val="5. Sourc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0.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40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0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03.xml><?xml version="1.0" encoding="utf-8"?>
<p:tagLst xmlns:a="http://schemas.openxmlformats.org/drawingml/2006/main" xmlns:r="http://schemas.openxmlformats.org/officeDocument/2006/relationships" xmlns:p="http://schemas.openxmlformats.org/presentationml/2006/main">
  <p:tag name="SHAPENAME" val="3. Subtitle"/>
</p:tagLst>
</file>

<file path=ppt/tags/tag404.xml><?xml version="1.0" encoding="utf-8"?>
<p:tagLst xmlns:a="http://schemas.openxmlformats.org/drawingml/2006/main" xmlns:r="http://schemas.openxmlformats.org/officeDocument/2006/relationships" xmlns:p="http://schemas.openxmlformats.org/presentationml/2006/main">
  <p:tag name="SHAPENAME" val="5. Source"/>
</p:tagLst>
</file>

<file path=ppt/tags/tag40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2DWhDmC1QbRmt16_uxlW7g"/>
</p:tagLst>
</file>

<file path=ppt/tags/tag408.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40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1.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41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11.xml><?xml version="1.0" encoding="utf-8"?>
<p:tagLst xmlns:a="http://schemas.openxmlformats.org/drawingml/2006/main" xmlns:r="http://schemas.openxmlformats.org/officeDocument/2006/relationships" xmlns:p="http://schemas.openxmlformats.org/presentationml/2006/main">
  <p:tag name="SHAPENAME" val="3. Subtitle"/>
</p:tagLst>
</file>

<file path=ppt/tags/tag412.xml><?xml version="1.0" encoding="utf-8"?>
<p:tagLst xmlns:a="http://schemas.openxmlformats.org/drawingml/2006/main" xmlns:r="http://schemas.openxmlformats.org/officeDocument/2006/relationships" xmlns:p="http://schemas.openxmlformats.org/presentationml/2006/main">
  <p:tag name="SHAPENAME" val="5. Source"/>
</p:tagLst>
</file>

<file path=ppt/tags/tag41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7MQWNAe6aOZs3iPRT_1kIw"/>
</p:tagLst>
</file>

<file path=ppt/tags/tag416.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41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18.xml><?xml version="1.0" encoding="utf-8"?>
<p:tagLst xmlns:a="http://schemas.openxmlformats.org/drawingml/2006/main" xmlns:r="http://schemas.openxmlformats.org/officeDocument/2006/relationships" xmlns:p="http://schemas.openxmlformats.org/presentationml/2006/main">
  <p:tag name="SHAPENAME" val="5. Source"/>
</p:tagLst>
</file>

<file path=ppt/tags/tag41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2.xml><?xml version="1.0" encoding="utf-8"?>
<p:tagLst xmlns:a="http://schemas.openxmlformats.org/drawingml/2006/main" xmlns:r="http://schemas.openxmlformats.org/officeDocument/2006/relationships" xmlns:p="http://schemas.openxmlformats.org/presentationml/2006/main">
  <p:tag name="SHAPENAME" val="Subtitle"/>
</p:tagLst>
</file>

<file path=ppt/tags/tag42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21.xml><?xml version="1.0" encoding="utf-8"?>
<p:tagLst xmlns:a="http://schemas.openxmlformats.org/drawingml/2006/main" xmlns:r="http://schemas.openxmlformats.org/officeDocument/2006/relationships" xmlns:p="http://schemas.openxmlformats.org/presentationml/2006/main">
  <p:tag name="SHAPENAME" val="3. Subtitle"/>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BgETb3D.HcKF_v3xSvBqjg"/>
</p:tagLst>
</file>

<file path=ppt/tags/tag42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42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26.xml><?xml version="1.0" encoding="utf-8"?>
<p:tagLst xmlns:a="http://schemas.openxmlformats.org/drawingml/2006/main" xmlns:r="http://schemas.openxmlformats.org/officeDocument/2006/relationships" xmlns:p="http://schemas.openxmlformats.org/presentationml/2006/main">
  <p:tag name="SHAPENAME" val="5. Source"/>
</p:tagLst>
</file>

<file path=ppt/tags/tag42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2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29.xml><?xml version="1.0" encoding="utf-8"?>
<p:tagLst xmlns:a="http://schemas.openxmlformats.org/drawingml/2006/main" xmlns:r="http://schemas.openxmlformats.org/officeDocument/2006/relationships" xmlns:p="http://schemas.openxmlformats.org/presentationml/2006/main">
  <p:tag name="SHAPENAME" val="3. Subtitle"/>
</p:tagLst>
</file>

<file path=ppt/tags/tag43.xml><?xml version="1.0" encoding="utf-8"?>
<p:tagLst xmlns:a="http://schemas.openxmlformats.org/drawingml/2006/main" xmlns:r="http://schemas.openxmlformats.org/officeDocument/2006/relationships" xmlns:p="http://schemas.openxmlformats.org/presentationml/2006/main">
  <p:tag name="SHAPENAME" val="Title"/>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Rw4BZlnvKEO9ZCIa9.28.w"/>
</p:tagLst>
</file>

<file path=ppt/tags/tag43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3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34.xml><?xml version="1.0" encoding="utf-8"?>
<p:tagLst xmlns:a="http://schemas.openxmlformats.org/drawingml/2006/main" xmlns:r="http://schemas.openxmlformats.org/officeDocument/2006/relationships" xmlns:p="http://schemas.openxmlformats.org/presentationml/2006/main">
  <p:tag name="SHAPENAME" val="5. Source"/>
</p:tagLst>
</file>

<file path=ppt/tags/tag43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38.xml><?xml version="1.0" encoding="utf-8"?>
<p:tagLst xmlns:a="http://schemas.openxmlformats.org/drawingml/2006/main" xmlns:r="http://schemas.openxmlformats.org/officeDocument/2006/relationships" xmlns:p="http://schemas.openxmlformats.org/presentationml/2006/main">
  <p:tag name="SHAPENAME" val="5. Source"/>
</p:tagLst>
</file>

<file path=ppt/tags/tag43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1.xml><?xml version="1.0" encoding="utf-8"?>
<p:tagLst xmlns:a="http://schemas.openxmlformats.org/drawingml/2006/main" xmlns:r="http://schemas.openxmlformats.org/officeDocument/2006/relationships" xmlns:p="http://schemas.openxmlformats.org/presentationml/2006/main">
  <p:tag name="SHAPENAME" val="5. Source"/>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ZRYLYSbLzP8DsqQ5_IDvMg"/>
</p:tagLst>
</file>

<file path=ppt/tags/tag44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45.xml><?xml version="1.0" encoding="utf-8"?>
<p:tagLst xmlns:a="http://schemas.openxmlformats.org/drawingml/2006/main" xmlns:r="http://schemas.openxmlformats.org/officeDocument/2006/relationships" xmlns:p="http://schemas.openxmlformats.org/presentationml/2006/main">
  <p:tag name="SHAPENAME" val="Grid"/>
</p:tagLst>
</file>

<file path=ppt/tags/tag446.xml><?xml version="1.0" encoding="utf-8"?>
<p:tagLst xmlns:a="http://schemas.openxmlformats.org/drawingml/2006/main" xmlns:r="http://schemas.openxmlformats.org/officeDocument/2006/relationships" xmlns:p="http://schemas.openxmlformats.org/presentationml/2006/main">
  <p:tag name="SHAPENAME" val="4. Footnote"/>
</p:tagLst>
</file>

<file path=ppt/tags/tag447.xml><?xml version="1.0" encoding="utf-8"?>
<p:tagLst xmlns:a="http://schemas.openxmlformats.org/drawingml/2006/main" xmlns:r="http://schemas.openxmlformats.org/officeDocument/2006/relationships" xmlns:p="http://schemas.openxmlformats.org/presentationml/2006/main">
  <p:tag name="NAME" val="ACET"/>
</p:tagLst>
</file>

<file path=ppt/tags/tag448.xml><?xml version="1.0" encoding="utf-8"?>
<p:tagLst xmlns:a="http://schemas.openxmlformats.org/drawingml/2006/main" xmlns:r="http://schemas.openxmlformats.org/officeDocument/2006/relationships" xmlns:p="http://schemas.openxmlformats.org/presentationml/2006/main">
  <p:tag name="NAME" val="Moon"/>
</p:tagLst>
</file>

<file path=ppt/tags/tag449.xml><?xml version="1.0" encoding="utf-8"?>
<p:tagLst xmlns:a="http://schemas.openxmlformats.org/drawingml/2006/main" xmlns:r="http://schemas.openxmlformats.org/officeDocument/2006/relationships" xmlns:p="http://schemas.openxmlformats.org/presentationml/2006/main">
  <p:tag name="NAME" val="Moon"/>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JvgJTIPPebpo6irFSQqHlA"/>
</p:tagLst>
</file>

<file path=ppt/tags/tag450.xml><?xml version="1.0" encoding="utf-8"?>
<p:tagLst xmlns:a="http://schemas.openxmlformats.org/drawingml/2006/main" xmlns:r="http://schemas.openxmlformats.org/officeDocument/2006/relationships" xmlns:p="http://schemas.openxmlformats.org/presentationml/2006/main">
  <p:tag name="NAME" val="Moon"/>
</p:tagLst>
</file>

<file path=ppt/tags/tag451.xml><?xml version="1.0" encoding="utf-8"?>
<p:tagLst xmlns:a="http://schemas.openxmlformats.org/drawingml/2006/main" xmlns:r="http://schemas.openxmlformats.org/officeDocument/2006/relationships" xmlns:p="http://schemas.openxmlformats.org/presentationml/2006/main">
  <p:tag name="NAME" val="Moon"/>
</p:tagLst>
</file>

<file path=ppt/tags/tag452.xml><?xml version="1.0" encoding="utf-8"?>
<p:tagLst xmlns:a="http://schemas.openxmlformats.org/drawingml/2006/main" xmlns:r="http://schemas.openxmlformats.org/officeDocument/2006/relationships" xmlns:p="http://schemas.openxmlformats.org/presentationml/2006/main">
  <p:tag name="NAME" val="Moon"/>
</p:tagLst>
</file>

<file path=ppt/tags/tag453.xml><?xml version="1.0" encoding="utf-8"?>
<p:tagLst xmlns:a="http://schemas.openxmlformats.org/drawingml/2006/main" xmlns:r="http://schemas.openxmlformats.org/officeDocument/2006/relationships" xmlns:p="http://schemas.openxmlformats.org/presentationml/2006/main">
  <p:tag name="ANGLE" val="5"/>
</p:tagLst>
</file>

<file path=ppt/tags/tag454.xml><?xml version="1.0" encoding="utf-8"?>
<p:tagLst xmlns:a="http://schemas.openxmlformats.org/drawingml/2006/main" xmlns:r="http://schemas.openxmlformats.org/officeDocument/2006/relationships" xmlns:p="http://schemas.openxmlformats.org/presentationml/2006/main">
  <p:tag name="ANGLE" val="5"/>
</p:tagLst>
</file>

<file path=ppt/tags/tag455.xml><?xml version="1.0" encoding="utf-8"?>
<p:tagLst xmlns:a="http://schemas.openxmlformats.org/drawingml/2006/main" xmlns:r="http://schemas.openxmlformats.org/officeDocument/2006/relationships" xmlns:p="http://schemas.openxmlformats.org/presentationml/2006/main">
  <p:tag name="ANGLE" val="4"/>
</p:tagLst>
</file>

<file path=ppt/tags/tag456.xml><?xml version="1.0" encoding="utf-8"?>
<p:tagLst xmlns:a="http://schemas.openxmlformats.org/drawingml/2006/main" xmlns:r="http://schemas.openxmlformats.org/officeDocument/2006/relationships" xmlns:p="http://schemas.openxmlformats.org/presentationml/2006/main">
  <p:tag name="ANGLE" val="4"/>
</p:tagLst>
</file>

<file path=ppt/tags/tag457.xml><?xml version="1.0" encoding="utf-8"?>
<p:tagLst xmlns:a="http://schemas.openxmlformats.org/drawingml/2006/main" xmlns:r="http://schemas.openxmlformats.org/officeDocument/2006/relationships" xmlns:p="http://schemas.openxmlformats.org/presentationml/2006/main">
  <p:tag name="ANGLE" val="3"/>
</p:tagLst>
</file>

<file path=ppt/tags/tag458.xml><?xml version="1.0" encoding="utf-8"?>
<p:tagLst xmlns:a="http://schemas.openxmlformats.org/drawingml/2006/main" xmlns:r="http://schemas.openxmlformats.org/officeDocument/2006/relationships" xmlns:p="http://schemas.openxmlformats.org/presentationml/2006/main">
  <p:tag name="ANGLE" val="3"/>
</p:tagLst>
</file>

<file path=ppt/tags/tag459.xml><?xml version="1.0" encoding="utf-8"?>
<p:tagLst xmlns:a="http://schemas.openxmlformats.org/drawingml/2006/main" xmlns:r="http://schemas.openxmlformats.org/officeDocument/2006/relationships" xmlns:p="http://schemas.openxmlformats.org/presentationml/2006/main">
  <p:tag name="ANGLE" val="2"/>
</p:tagLst>
</file>

<file path=ppt/tags/tag4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60.xml><?xml version="1.0" encoding="utf-8"?>
<p:tagLst xmlns:a="http://schemas.openxmlformats.org/drawingml/2006/main" xmlns:r="http://schemas.openxmlformats.org/officeDocument/2006/relationships" xmlns:p="http://schemas.openxmlformats.org/presentationml/2006/main">
  <p:tag name="ANGLE" val="2"/>
</p:tagLst>
</file>

<file path=ppt/tags/tag461.xml><?xml version="1.0" encoding="utf-8"?>
<p:tagLst xmlns:a="http://schemas.openxmlformats.org/drawingml/2006/main" xmlns:r="http://schemas.openxmlformats.org/officeDocument/2006/relationships" xmlns:p="http://schemas.openxmlformats.org/presentationml/2006/main">
  <p:tag name="ANGLE" val="1"/>
</p:tagLst>
</file>

<file path=ppt/tags/tag462.xml><?xml version="1.0" encoding="utf-8"?>
<p:tagLst xmlns:a="http://schemas.openxmlformats.org/drawingml/2006/main" xmlns:r="http://schemas.openxmlformats.org/officeDocument/2006/relationships" xmlns:p="http://schemas.openxmlformats.org/presentationml/2006/main">
  <p:tag name="ANGLE" val="1"/>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4.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465.xml><?xml version="1.0" encoding="utf-8"?>
<p:tagLst xmlns:a="http://schemas.openxmlformats.org/drawingml/2006/main" xmlns:r="http://schemas.openxmlformats.org/officeDocument/2006/relationships" xmlns:p="http://schemas.openxmlformats.org/presentationml/2006/main">
  <p:tag name="SHAPENAME" val="Subtitle"/>
</p:tagLst>
</file>

<file path=ppt/tags/tag466.xml><?xml version="1.0" encoding="utf-8"?>
<p:tagLst xmlns:a="http://schemas.openxmlformats.org/drawingml/2006/main" xmlns:r="http://schemas.openxmlformats.org/officeDocument/2006/relationships" xmlns:p="http://schemas.openxmlformats.org/presentationml/2006/main">
  <p:tag name="SHAPENAME" val="Title"/>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8.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469.xml><?xml version="1.0" encoding="utf-8"?>
<p:tagLst xmlns:a="http://schemas.openxmlformats.org/drawingml/2006/main" xmlns:r="http://schemas.openxmlformats.org/officeDocument/2006/relationships" xmlns:p="http://schemas.openxmlformats.org/presentationml/2006/main">
  <p:tag name="SHAPENAME" val="Subtitle"/>
</p:tagLst>
</file>

<file path=ppt/tags/tag47.xml><?xml version="1.0" encoding="utf-8"?>
<p:tagLst xmlns:a="http://schemas.openxmlformats.org/drawingml/2006/main" xmlns:r="http://schemas.openxmlformats.org/officeDocument/2006/relationships" xmlns:p="http://schemas.openxmlformats.org/presentationml/2006/main">
  <p:tag name="SHAPENAME" val="3. Subtitle"/>
</p:tagLst>
</file>

<file path=ppt/tags/tag470.xml><?xml version="1.0" encoding="utf-8"?>
<p:tagLst xmlns:a="http://schemas.openxmlformats.org/drawingml/2006/main" xmlns:r="http://schemas.openxmlformats.org/officeDocument/2006/relationships" xmlns:p="http://schemas.openxmlformats.org/presentationml/2006/main">
  <p:tag name="SHAPENAME" val="Title"/>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2.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473.xml><?xml version="1.0" encoding="utf-8"?>
<p:tagLst xmlns:a="http://schemas.openxmlformats.org/drawingml/2006/main" xmlns:r="http://schemas.openxmlformats.org/officeDocument/2006/relationships" xmlns:p="http://schemas.openxmlformats.org/presentationml/2006/main">
  <p:tag name="SHAPENAME" val="Subtitle"/>
</p:tagLst>
</file>

<file path=ppt/tags/tag474.xml><?xml version="1.0" encoding="utf-8"?>
<p:tagLst xmlns:a="http://schemas.openxmlformats.org/drawingml/2006/main" xmlns:r="http://schemas.openxmlformats.org/officeDocument/2006/relationships" xmlns:p="http://schemas.openxmlformats.org/presentationml/2006/main">
  <p:tag name="SHAPENAME" val="Title"/>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477.xml><?xml version="1.0" encoding="utf-8"?>
<p:tagLst xmlns:a="http://schemas.openxmlformats.org/drawingml/2006/main" xmlns:r="http://schemas.openxmlformats.org/officeDocument/2006/relationships" xmlns:p="http://schemas.openxmlformats.org/presentationml/2006/main">
  <p:tag name="SHAPENAME" val="Subtitle"/>
</p:tagLst>
</file>

<file path=ppt/tags/tag478.xml><?xml version="1.0" encoding="utf-8"?>
<p:tagLst xmlns:a="http://schemas.openxmlformats.org/drawingml/2006/main" xmlns:r="http://schemas.openxmlformats.org/officeDocument/2006/relationships" xmlns:p="http://schemas.openxmlformats.org/presentationml/2006/main">
  <p:tag name="SHAPENAME" val="Title"/>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JvgJTIPPebpo6irFSQqHlA"/>
</p:tagLst>
</file>

<file path=ppt/tags/tag48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82.xml><?xml version="1.0" encoding="utf-8"?>
<p:tagLst xmlns:a="http://schemas.openxmlformats.org/drawingml/2006/main" xmlns:r="http://schemas.openxmlformats.org/officeDocument/2006/relationships" xmlns:p="http://schemas.openxmlformats.org/presentationml/2006/main">
  <p:tag name="SHAPENAME" val="3. Subtitle"/>
</p:tagLst>
</file>

<file path=ppt/tags/tag48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84.xml><?xml version="1.0" encoding="utf-8"?>
<p:tagLst xmlns:a="http://schemas.openxmlformats.org/drawingml/2006/main" xmlns:r="http://schemas.openxmlformats.org/officeDocument/2006/relationships" xmlns:p="http://schemas.openxmlformats.org/presentationml/2006/main">
  <p:tag name="SHAPENAME" val="5. Source"/>
</p:tagLst>
</file>

<file path=ppt/tags/tag48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FWrJZYiK81Dqg3AKqhPXmQ"/>
</p:tagLst>
</file>

<file path=ppt/tags/tag48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8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9.xml><?xml version="1.0" encoding="utf-8"?>
<p:tagLst xmlns:a="http://schemas.openxmlformats.org/drawingml/2006/main" xmlns:r="http://schemas.openxmlformats.org/officeDocument/2006/relationships" xmlns:p="http://schemas.openxmlformats.org/presentationml/2006/main">
  <p:tag name="SHAPENAME" val="5. Source"/>
</p:tagLst>
</file>

<file path=ppt/tags/tag490.xml><?xml version="1.0" encoding="utf-8"?>
<p:tagLst xmlns:a="http://schemas.openxmlformats.org/drawingml/2006/main" xmlns:r="http://schemas.openxmlformats.org/officeDocument/2006/relationships" xmlns:p="http://schemas.openxmlformats.org/presentationml/2006/main">
  <p:tag name="SHAPENAME" val="5. Source"/>
</p:tagLst>
</file>

<file path=ppt/tags/tag49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TqRLcqlXddAIBcoL4_FmkA"/>
</p:tagLst>
</file>

<file path=ppt/tags/tag49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9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96.xml><?xml version="1.0" encoding="utf-8"?>
<p:tagLst xmlns:a="http://schemas.openxmlformats.org/drawingml/2006/main" xmlns:r="http://schemas.openxmlformats.org/officeDocument/2006/relationships" xmlns:p="http://schemas.openxmlformats.org/presentationml/2006/main">
  <p:tag name="SHAPENAME" val="5. Source"/>
</p:tagLst>
</file>

<file path=ppt/tags/tag49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zFTi586bxaRXNGLyq6cjUQ"/>
</p:tagLst>
</file>

<file path=ppt/tags/tag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0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0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02.xml><?xml version="1.0" encoding="utf-8"?>
<p:tagLst xmlns:a="http://schemas.openxmlformats.org/drawingml/2006/main" xmlns:r="http://schemas.openxmlformats.org/officeDocument/2006/relationships" xmlns:p="http://schemas.openxmlformats.org/presentationml/2006/main">
  <p:tag name="SHAPENAME" val="5. Source"/>
</p:tagLst>
</file>

<file path=ppt/tags/tag50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tfRnDxEIFDMpZ7XFucXEwcQ"/>
</p:tagLst>
</file>

<file path=ppt/tags/tag50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07.xml><?xml version="1.0" encoding="utf-8"?>
<p:tagLst xmlns:a="http://schemas.openxmlformats.org/drawingml/2006/main" xmlns:r="http://schemas.openxmlformats.org/officeDocument/2006/relationships" xmlns:p="http://schemas.openxmlformats.org/presentationml/2006/main">
  <p:tag name="SHAPENAME" val="3. Subtitle"/>
</p:tagLst>
</file>

<file path=ppt/tags/tag50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09.xml><?xml version="1.0" encoding="utf-8"?>
<p:tagLst xmlns:a="http://schemas.openxmlformats.org/drawingml/2006/main" xmlns:r="http://schemas.openxmlformats.org/officeDocument/2006/relationships" xmlns:p="http://schemas.openxmlformats.org/presentationml/2006/main">
  <p:tag name="SHAPENAME" val="5. Sourc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tMlpk7TYHRxaIHe6.SUx9jg"/>
</p:tagLst>
</file>

<file path=ppt/tags/tag513.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51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1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16.xml><?xml version="1.0" encoding="utf-8"?>
<p:tagLst xmlns:a="http://schemas.openxmlformats.org/drawingml/2006/main" xmlns:r="http://schemas.openxmlformats.org/officeDocument/2006/relationships" xmlns:p="http://schemas.openxmlformats.org/presentationml/2006/main">
  <p:tag name="SHAPENAME" val="3. Subtitle"/>
</p:tagLst>
</file>

<file path=ppt/tags/tag517.xml><?xml version="1.0" encoding="utf-8"?>
<p:tagLst xmlns:a="http://schemas.openxmlformats.org/drawingml/2006/main" xmlns:r="http://schemas.openxmlformats.org/officeDocument/2006/relationships" xmlns:p="http://schemas.openxmlformats.org/presentationml/2006/main">
  <p:tag name="SHAPENAME" val="5. Source"/>
</p:tagLst>
</file>

<file path=ppt/tags/tag51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FWrJZYiK81Dqg3AKqhPXmQ"/>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tyA0evTD9FXplcSqw.av8MA"/>
</p:tagLst>
</file>

<file path=ppt/tags/tag521.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52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2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24.xml><?xml version="1.0" encoding="utf-8"?>
<p:tagLst xmlns:a="http://schemas.openxmlformats.org/drawingml/2006/main" xmlns:r="http://schemas.openxmlformats.org/officeDocument/2006/relationships" xmlns:p="http://schemas.openxmlformats.org/presentationml/2006/main">
  <p:tag name="SHAPENAME" val="3. Subtitle"/>
</p:tagLst>
</file>

<file path=ppt/tags/tag525.xml><?xml version="1.0" encoding="utf-8"?>
<p:tagLst xmlns:a="http://schemas.openxmlformats.org/drawingml/2006/main" xmlns:r="http://schemas.openxmlformats.org/officeDocument/2006/relationships" xmlns:p="http://schemas.openxmlformats.org/presentationml/2006/main">
  <p:tag name="SHAPENAME" val="5. Source"/>
</p:tagLst>
</file>

<file path=ppt/tags/tag52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t2DWhDmC1QbRmt16_uxlW7g"/>
</p:tagLst>
</file>

<file path=ppt/tags/tag529.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5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3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3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32.xml><?xml version="1.0" encoding="utf-8"?>
<p:tagLst xmlns:a="http://schemas.openxmlformats.org/drawingml/2006/main" xmlns:r="http://schemas.openxmlformats.org/officeDocument/2006/relationships" xmlns:p="http://schemas.openxmlformats.org/presentationml/2006/main">
  <p:tag name="SHAPENAME" val="3. Subtitle"/>
</p:tagLst>
</file>

<file path=ppt/tags/tag533.xml><?xml version="1.0" encoding="utf-8"?>
<p:tagLst xmlns:a="http://schemas.openxmlformats.org/drawingml/2006/main" xmlns:r="http://schemas.openxmlformats.org/officeDocument/2006/relationships" xmlns:p="http://schemas.openxmlformats.org/presentationml/2006/main">
  <p:tag name="SHAPENAME" val="5. Source"/>
</p:tagLst>
</file>

<file path=ppt/tags/tag53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t7MQWNAe6aOZs3iPRT_1kIw"/>
</p:tagLst>
</file>

<file path=ppt/tags/tag53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38.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53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40.xml><?xml version="1.0" encoding="utf-8"?>
<p:tagLst xmlns:a="http://schemas.openxmlformats.org/drawingml/2006/main" xmlns:r="http://schemas.openxmlformats.org/officeDocument/2006/relationships" xmlns:p="http://schemas.openxmlformats.org/presentationml/2006/main">
  <p:tag name="SHAPENAME" val="3. Subtitle"/>
</p:tagLst>
</file>

<file path=ppt/tags/tag541.xml><?xml version="1.0" encoding="utf-8"?>
<p:tagLst xmlns:a="http://schemas.openxmlformats.org/drawingml/2006/main" xmlns:r="http://schemas.openxmlformats.org/officeDocument/2006/relationships" xmlns:p="http://schemas.openxmlformats.org/presentationml/2006/main">
  <p:tag name="SHAPENAME" val="5. Source"/>
</p:tagLst>
</file>

<file path=ppt/tags/tag54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tBgETb3D.HcKF_v3xSvBqjg"/>
</p:tagLst>
</file>

<file path=ppt/tags/tag545.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54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4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48.xml><?xml version="1.0" encoding="utf-8"?>
<p:tagLst xmlns:a="http://schemas.openxmlformats.org/drawingml/2006/main" xmlns:r="http://schemas.openxmlformats.org/officeDocument/2006/relationships" xmlns:p="http://schemas.openxmlformats.org/presentationml/2006/main">
  <p:tag name="SHAPENAME" val="3. Subtitle"/>
</p:tagLst>
</file>

<file path=ppt/tags/tag549.xml><?xml version="1.0" encoding="utf-8"?>
<p:tagLst xmlns:a="http://schemas.openxmlformats.org/drawingml/2006/main" xmlns:r="http://schemas.openxmlformats.org/officeDocument/2006/relationships" xmlns:p="http://schemas.openxmlformats.org/presentationml/2006/main">
  <p:tag name="SHAPENAME" val="5. Source"/>
</p:tagLst>
</file>

<file path=ppt/tags/tag55.xml><?xml version="1.0" encoding="utf-8"?>
<p:tagLst xmlns:a="http://schemas.openxmlformats.org/drawingml/2006/main" xmlns:r="http://schemas.openxmlformats.org/officeDocument/2006/relationships" xmlns:p="http://schemas.openxmlformats.org/presentationml/2006/main">
  <p:tag name="SHAPENAME" val="5. Source"/>
</p:tagLst>
</file>

<file path=ppt/tags/tag55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t2DWhDmC1QbRmt16_uxlW7g"/>
</p:tagLst>
</file>

<file path=ppt/tags/tag553.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55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5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56.xml><?xml version="1.0" encoding="utf-8"?>
<p:tagLst xmlns:a="http://schemas.openxmlformats.org/drawingml/2006/main" xmlns:r="http://schemas.openxmlformats.org/officeDocument/2006/relationships" xmlns:p="http://schemas.openxmlformats.org/presentationml/2006/main">
  <p:tag name="SHAPENAME" val="3. Subtitle"/>
</p:tagLst>
</file>

<file path=ppt/tags/tag557.xml><?xml version="1.0" encoding="utf-8"?>
<p:tagLst xmlns:a="http://schemas.openxmlformats.org/drawingml/2006/main" xmlns:r="http://schemas.openxmlformats.org/officeDocument/2006/relationships" xmlns:p="http://schemas.openxmlformats.org/presentationml/2006/main">
  <p:tag name="SHAPENAME" val="5. Source"/>
</p:tagLst>
</file>

<file path=ppt/tags/tag55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t7MQWNAe6aOZs3iPRT_1kIw"/>
</p:tagLst>
</file>

<file path=ppt/tags/tag561.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56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63.xml><?xml version="1.0" encoding="utf-8"?>
<p:tagLst xmlns:a="http://schemas.openxmlformats.org/drawingml/2006/main" xmlns:r="http://schemas.openxmlformats.org/officeDocument/2006/relationships" xmlns:p="http://schemas.openxmlformats.org/presentationml/2006/main">
  <p:tag name="SHAPENAME" val="5. Source"/>
</p:tagLst>
</file>

<file path=ppt/tags/tag56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6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66.xml><?xml version="1.0" encoding="utf-8"?>
<p:tagLst xmlns:a="http://schemas.openxmlformats.org/drawingml/2006/main" xmlns:r="http://schemas.openxmlformats.org/officeDocument/2006/relationships" xmlns:p="http://schemas.openxmlformats.org/presentationml/2006/main">
  <p:tag name="SHAPENAME" val="3. Subtitle"/>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tBgETb3D.HcKF_v3xSvBqjg"/>
</p:tagLst>
</file>

<file path=ppt/tags/tag569.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71.xml><?xml version="1.0" encoding="utf-8"?>
<p:tagLst xmlns:a="http://schemas.openxmlformats.org/drawingml/2006/main" xmlns:r="http://schemas.openxmlformats.org/officeDocument/2006/relationships" xmlns:p="http://schemas.openxmlformats.org/presentationml/2006/main">
  <p:tag name="SHAPENAME" val="5. Source"/>
</p:tagLst>
</file>

<file path=ppt/tags/tag57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7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74.xml><?xml version="1.0" encoding="utf-8"?>
<p:tagLst xmlns:a="http://schemas.openxmlformats.org/drawingml/2006/main" xmlns:r="http://schemas.openxmlformats.org/officeDocument/2006/relationships" xmlns:p="http://schemas.openxmlformats.org/presentationml/2006/main">
  <p:tag name="SHAPENAME" val="3. Subtitle"/>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tRw4BZlnvKEO9ZCIa9.28.w"/>
</p:tagLst>
</file>

<file path=ppt/tags/tag57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7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79.xml><?xml version="1.0" encoding="utf-8"?>
<p:tagLst xmlns:a="http://schemas.openxmlformats.org/drawingml/2006/main" xmlns:r="http://schemas.openxmlformats.org/officeDocument/2006/relationships" xmlns:p="http://schemas.openxmlformats.org/presentationml/2006/main">
  <p:tag name="SHAPENAME" val="5. Sourc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TqRLcqlXddAIBcoL4_FmkA"/>
</p:tagLst>
</file>

<file path=ppt/tags/tag58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83.xml><?xml version="1.0" encoding="utf-8"?>
<p:tagLst xmlns:a="http://schemas.openxmlformats.org/drawingml/2006/main" xmlns:r="http://schemas.openxmlformats.org/officeDocument/2006/relationships" xmlns:p="http://schemas.openxmlformats.org/presentationml/2006/main">
  <p:tag name="SHAPENAME" val="5. Source"/>
</p:tagLst>
</file>

<file path=ppt/tags/tag58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6.xml><?xml version="1.0" encoding="utf-8"?>
<p:tagLst xmlns:a="http://schemas.openxmlformats.org/drawingml/2006/main" xmlns:r="http://schemas.openxmlformats.org/officeDocument/2006/relationships" xmlns:p="http://schemas.openxmlformats.org/presentationml/2006/main">
  <p:tag name="SHAPENAME" val="5. Source"/>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8.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589.xml><?xml version="1.0" encoding="utf-8"?>
<p:tagLst xmlns:a="http://schemas.openxmlformats.org/drawingml/2006/main" xmlns:r="http://schemas.openxmlformats.org/officeDocument/2006/relationships" xmlns:p="http://schemas.openxmlformats.org/presentationml/2006/main">
  <p:tag name="SHAPENAME" val="4. Footnote"/>
</p:tagLst>
</file>

<file path=ppt/tags/tag5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9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91.xml><?xml version="1.0" encoding="utf-8"?>
<p:tagLst xmlns:a="http://schemas.openxmlformats.org/drawingml/2006/main" xmlns:r="http://schemas.openxmlformats.org/officeDocument/2006/relationships" xmlns:p="http://schemas.openxmlformats.org/presentationml/2006/main">
  <p:tag name="NAME" val="ACET"/>
</p:tagLst>
</file>

<file path=ppt/tags/tag592.xml><?xml version="1.0" encoding="utf-8"?>
<p:tagLst xmlns:a="http://schemas.openxmlformats.org/drawingml/2006/main" xmlns:r="http://schemas.openxmlformats.org/officeDocument/2006/relationships" xmlns:p="http://schemas.openxmlformats.org/presentationml/2006/main">
  <p:tag name="NAME" val="Moon"/>
</p:tagLst>
</file>

<file path=ppt/tags/tag593.xml><?xml version="1.0" encoding="utf-8"?>
<p:tagLst xmlns:a="http://schemas.openxmlformats.org/drawingml/2006/main" xmlns:r="http://schemas.openxmlformats.org/officeDocument/2006/relationships" xmlns:p="http://schemas.openxmlformats.org/presentationml/2006/main">
  <p:tag name="NAME" val="Moon"/>
</p:tagLst>
</file>

<file path=ppt/tags/tag594.xml><?xml version="1.0" encoding="utf-8"?>
<p:tagLst xmlns:a="http://schemas.openxmlformats.org/drawingml/2006/main" xmlns:r="http://schemas.openxmlformats.org/officeDocument/2006/relationships" xmlns:p="http://schemas.openxmlformats.org/presentationml/2006/main">
  <p:tag name="NAME" val="Moon"/>
</p:tagLst>
</file>

<file path=ppt/tags/tag595.xml><?xml version="1.0" encoding="utf-8"?>
<p:tagLst xmlns:a="http://schemas.openxmlformats.org/drawingml/2006/main" xmlns:r="http://schemas.openxmlformats.org/officeDocument/2006/relationships" xmlns:p="http://schemas.openxmlformats.org/presentationml/2006/main">
  <p:tag name="NAME" val="Moon"/>
</p:tagLst>
</file>

<file path=ppt/tags/tag596.xml><?xml version="1.0" encoding="utf-8"?>
<p:tagLst xmlns:a="http://schemas.openxmlformats.org/drawingml/2006/main" xmlns:r="http://schemas.openxmlformats.org/officeDocument/2006/relationships" xmlns:p="http://schemas.openxmlformats.org/presentationml/2006/main">
  <p:tag name="NAME" val="Moon"/>
</p:tagLst>
</file>

<file path=ppt/tags/tag597.xml><?xml version="1.0" encoding="utf-8"?>
<p:tagLst xmlns:a="http://schemas.openxmlformats.org/drawingml/2006/main" xmlns:r="http://schemas.openxmlformats.org/officeDocument/2006/relationships" xmlns:p="http://schemas.openxmlformats.org/presentationml/2006/main">
  <p:tag name="ANGLE" val="5"/>
</p:tagLst>
</file>

<file path=ppt/tags/tag598.xml><?xml version="1.0" encoding="utf-8"?>
<p:tagLst xmlns:a="http://schemas.openxmlformats.org/drawingml/2006/main" xmlns:r="http://schemas.openxmlformats.org/officeDocument/2006/relationships" xmlns:p="http://schemas.openxmlformats.org/presentationml/2006/main">
  <p:tag name="ANGLE" val="5"/>
</p:tagLst>
</file>

<file path=ppt/tags/tag599.xml><?xml version="1.0" encoding="utf-8"?>
<p:tagLst xmlns:a="http://schemas.openxmlformats.org/drawingml/2006/main" xmlns:r="http://schemas.openxmlformats.org/officeDocument/2006/relationships" xmlns:p="http://schemas.openxmlformats.org/presentationml/2006/main">
  <p:tag name="ANGLE" val="4"/>
</p:tagLst>
</file>

<file path=ppt/tags/tag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00.xml><?xml version="1.0" encoding="utf-8"?>
<p:tagLst xmlns:a="http://schemas.openxmlformats.org/drawingml/2006/main" xmlns:r="http://schemas.openxmlformats.org/officeDocument/2006/relationships" xmlns:p="http://schemas.openxmlformats.org/presentationml/2006/main">
  <p:tag name="ANGLE" val="4"/>
</p:tagLst>
</file>

<file path=ppt/tags/tag601.xml><?xml version="1.0" encoding="utf-8"?>
<p:tagLst xmlns:a="http://schemas.openxmlformats.org/drawingml/2006/main" xmlns:r="http://schemas.openxmlformats.org/officeDocument/2006/relationships" xmlns:p="http://schemas.openxmlformats.org/presentationml/2006/main">
  <p:tag name="ANGLE" val="3"/>
</p:tagLst>
</file>

<file path=ppt/tags/tag602.xml><?xml version="1.0" encoding="utf-8"?>
<p:tagLst xmlns:a="http://schemas.openxmlformats.org/drawingml/2006/main" xmlns:r="http://schemas.openxmlformats.org/officeDocument/2006/relationships" xmlns:p="http://schemas.openxmlformats.org/presentationml/2006/main">
  <p:tag name="ANGLE" val="3"/>
</p:tagLst>
</file>

<file path=ppt/tags/tag603.xml><?xml version="1.0" encoding="utf-8"?>
<p:tagLst xmlns:a="http://schemas.openxmlformats.org/drawingml/2006/main" xmlns:r="http://schemas.openxmlformats.org/officeDocument/2006/relationships" xmlns:p="http://schemas.openxmlformats.org/presentationml/2006/main">
  <p:tag name="ANGLE" val="2"/>
</p:tagLst>
</file>

<file path=ppt/tags/tag604.xml><?xml version="1.0" encoding="utf-8"?>
<p:tagLst xmlns:a="http://schemas.openxmlformats.org/drawingml/2006/main" xmlns:r="http://schemas.openxmlformats.org/officeDocument/2006/relationships" xmlns:p="http://schemas.openxmlformats.org/presentationml/2006/main">
  <p:tag name="ANGLE" val="2"/>
</p:tagLst>
</file>

<file path=ppt/tags/tag605.xml><?xml version="1.0" encoding="utf-8"?>
<p:tagLst xmlns:a="http://schemas.openxmlformats.org/drawingml/2006/main" xmlns:r="http://schemas.openxmlformats.org/officeDocument/2006/relationships" xmlns:p="http://schemas.openxmlformats.org/presentationml/2006/main">
  <p:tag name="ANGLE" val="1"/>
</p:tagLst>
</file>

<file path=ppt/tags/tag606.xml><?xml version="1.0" encoding="utf-8"?>
<p:tagLst xmlns:a="http://schemas.openxmlformats.org/drawingml/2006/main" xmlns:r="http://schemas.openxmlformats.org/officeDocument/2006/relationships" xmlns:p="http://schemas.openxmlformats.org/presentationml/2006/main">
  <p:tag name="ANGLE" val="1"/>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8.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60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61.xml><?xml version="1.0" encoding="utf-8"?>
<p:tagLst xmlns:a="http://schemas.openxmlformats.org/drawingml/2006/main" xmlns:r="http://schemas.openxmlformats.org/officeDocument/2006/relationships" xmlns:p="http://schemas.openxmlformats.org/presentationml/2006/main">
  <p:tag name="SHAPENAME" val="5. Source"/>
</p:tagLst>
</file>

<file path=ppt/tags/tag610.xml><?xml version="1.0" encoding="utf-8"?>
<p:tagLst xmlns:a="http://schemas.openxmlformats.org/drawingml/2006/main" xmlns:r="http://schemas.openxmlformats.org/officeDocument/2006/relationships" xmlns:p="http://schemas.openxmlformats.org/presentationml/2006/main">
  <p:tag name="SHAPENAME" val="Subtitle"/>
</p:tagLst>
</file>

<file path=ppt/tags/tag611.xml><?xml version="1.0" encoding="utf-8"?>
<p:tagLst xmlns:a="http://schemas.openxmlformats.org/drawingml/2006/main" xmlns:r="http://schemas.openxmlformats.org/officeDocument/2006/relationships" xmlns:p="http://schemas.openxmlformats.org/presentationml/2006/main">
  <p:tag name="SHAPENAME" val="Title"/>
</p:tagLst>
</file>

<file path=ppt/tags/tag6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614.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615.xml><?xml version="1.0" encoding="utf-8"?>
<p:tagLst xmlns:a="http://schemas.openxmlformats.org/drawingml/2006/main" xmlns:r="http://schemas.openxmlformats.org/officeDocument/2006/relationships" xmlns:p="http://schemas.openxmlformats.org/presentationml/2006/main">
  <p:tag name="SHAPENAME" val="Subtitle"/>
</p:tagLst>
</file>

<file path=ppt/tags/tag616.xml><?xml version="1.0" encoding="utf-8"?>
<p:tagLst xmlns:a="http://schemas.openxmlformats.org/drawingml/2006/main" xmlns:r="http://schemas.openxmlformats.org/officeDocument/2006/relationships" xmlns:p="http://schemas.openxmlformats.org/presentationml/2006/main">
  <p:tag name="SHAPENAME" val="Title"/>
</p:tagLst>
</file>

<file path=ppt/tags/tag6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8.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61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6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20.xml><?xml version="1.0" encoding="utf-8"?>
<p:tagLst xmlns:a="http://schemas.openxmlformats.org/drawingml/2006/main" xmlns:r="http://schemas.openxmlformats.org/officeDocument/2006/relationships" xmlns:p="http://schemas.openxmlformats.org/presentationml/2006/main">
  <p:tag name="SHAPENAME" val="Subtitle"/>
</p:tagLst>
</file>

<file path=ppt/tags/tag621.xml><?xml version="1.0" encoding="utf-8"?>
<p:tagLst xmlns:a="http://schemas.openxmlformats.org/drawingml/2006/main" xmlns:r="http://schemas.openxmlformats.org/officeDocument/2006/relationships" xmlns:p="http://schemas.openxmlformats.org/presentationml/2006/main">
  <p:tag name="SHAPENAME" val="Title"/>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624.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625.xml><?xml version="1.0" encoding="utf-8"?>
<p:tagLst xmlns:a="http://schemas.openxmlformats.org/drawingml/2006/main" xmlns:r="http://schemas.openxmlformats.org/officeDocument/2006/relationships" xmlns:p="http://schemas.openxmlformats.org/presentationml/2006/main">
  <p:tag name="SHAPENAME" val="Subtitle"/>
</p:tagLst>
</file>

<file path=ppt/tags/tag626.xml><?xml version="1.0" encoding="utf-8"?>
<p:tagLst xmlns:a="http://schemas.openxmlformats.org/drawingml/2006/main" xmlns:r="http://schemas.openxmlformats.org/officeDocument/2006/relationships" xmlns:p="http://schemas.openxmlformats.org/presentationml/2006/main">
  <p:tag name="SHAPENAME" val="Title"/>
</p:tagLst>
</file>

<file path=ppt/tags/tag6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8.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629.xml><?xml version="1.0" encoding="utf-8"?>
<p:tagLst xmlns:a="http://schemas.openxmlformats.org/drawingml/2006/main" xmlns:r="http://schemas.openxmlformats.org/officeDocument/2006/relationships" xmlns:p="http://schemas.openxmlformats.org/presentationml/2006/main">
  <p:tag name="SHAPENAME" val="3. Subtitl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31.xml><?xml version="1.0" encoding="utf-8"?>
<p:tagLst xmlns:a="http://schemas.openxmlformats.org/drawingml/2006/main" xmlns:r="http://schemas.openxmlformats.org/officeDocument/2006/relationships" xmlns:p="http://schemas.openxmlformats.org/presentationml/2006/main">
  <p:tag name="SHAPENAME" val="5. Source"/>
</p:tagLst>
</file>

<file path=ppt/tags/tag63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3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5.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63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3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38.xml><?xml version="1.0" encoding="utf-8"?>
<p:tagLst xmlns:a="http://schemas.openxmlformats.org/drawingml/2006/main" xmlns:r="http://schemas.openxmlformats.org/officeDocument/2006/relationships" xmlns:p="http://schemas.openxmlformats.org/presentationml/2006/main">
  <p:tag name="SHAPENAME" val="5. Source"/>
</p:tagLst>
</file>

<file path=ppt/tags/tag63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zFTi586bxaRXNGLyq6cjUQ"/>
</p:tagLst>
</file>

<file path=ppt/tags/tag6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1.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64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4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44.xml><?xml version="1.0" encoding="utf-8"?>
<p:tagLst xmlns:a="http://schemas.openxmlformats.org/drawingml/2006/main" xmlns:r="http://schemas.openxmlformats.org/officeDocument/2006/relationships" xmlns:p="http://schemas.openxmlformats.org/presentationml/2006/main">
  <p:tag name="SHAPENAME" val="5. Source"/>
</p:tagLst>
</file>

<file path=ppt/tags/tag64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7.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64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4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50.xml><?xml version="1.0" encoding="utf-8"?>
<p:tagLst xmlns:a="http://schemas.openxmlformats.org/drawingml/2006/main" xmlns:r="http://schemas.openxmlformats.org/officeDocument/2006/relationships" xmlns:p="http://schemas.openxmlformats.org/presentationml/2006/main">
  <p:tag name="SHAPENAME" val="5. Source"/>
</p:tagLst>
</file>

<file path=ppt/tags/tag65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3.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65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55.xml><?xml version="1.0" encoding="utf-8"?>
<p:tagLst xmlns:a="http://schemas.openxmlformats.org/drawingml/2006/main" xmlns:r="http://schemas.openxmlformats.org/officeDocument/2006/relationships" xmlns:p="http://schemas.openxmlformats.org/presentationml/2006/main">
  <p:tag name="SHAPENAME" val="3. Subtitle"/>
</p:tagLst>
</file>

<file path=ppt/tags/tag65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57.xml><?xml version="1.0" encoding="utf-8"?>
<p:tagLst xmlns:a="http://schemas.openxmlformats.org/drawingml/2006/main" xmlns:r="http://schemas.openxmlformats.org/officeDocument/2006/relationships" xmlns:p="http://schemas.openxmlformats.org/presentationml/2006/main">
  <p:tag name="SHAPENAME" val="5. Source"/>
</p:tagLst>
</file>

<file path=ppt/tags/tag65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60.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66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6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6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64.xml><?xml version="1.0" encoding="utf-8"?>
<p:tagLst xmlns:a="http://schemas.openxmlformats.org/drawingml/2006/main" xmlns:r="http://schemas.openxmlformats.org/officeDocument/2006/relationships" xmlns:p="http://schemas.openxmlformats.org/presentationml/2006/main">
  <p:tag name="SHAPENAME" val="3. Subtitle"/>
</p:tagLst>
</file>

<file path=ppt/tags/tag665.xml><?xml version="1.0" encoding="utf-8"?>
<p:tagLst xmlns:a="http://schemas.openxmlformats.org/drawingml/2006/main" xmlns:r="http://schemas.openxmlformats.org/officeDocument/2006/relationships" xmlns:p="http://schemas.openxmlformats.org/presentationml/2006/main">
  <p:tag name="SHAPENAME" val="5. Source"/>
</p:tagLst>
</file>

<file path=ppt/tags/tag66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8.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669.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7.xml><?xml version="1.0" encoding="utf-8"?>
<p:tagLst xmlns:a="http://schemas.openxmlformats.org/drawingml/2006/main" xmlns:r="http://schemas.openxmlformats.org/officeDocument/2006/relationships" xmlns:p="http://schemas.openxmlformats.org/presentationml/2006/main">
  <p:tag name="SHAPENAME" val="5. Source"/>
</p:tagLst>
</file>

<file path=ppt/tags/tag67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7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72.xml><?xml version="1.0" encoding="utf-8"?>
<p:tagLst xmlns:a="http://schemas.openxmlformats.org/drawingml/2006/main" xmlns:r="http://schemas.openxmlformats.org/officeDocument/2006/relationships" xmlns:p="http://schemas.openxmlformats.org/presentationml/2006/main">
  <p:tag name="SHAPENAME" val="3. Subtitle"/>
</p:tagLst>
</file>

<file path=ppt/tags/tag673.xml><?xml version="1.0" encoding="utf-8"?>
<p:tagLst xmlns:a="http://schemas.openxmlformats.org/drawingml/2006/main" xmlns:r="http://schemas.openxmlformats.org/officeDocument/2006/relationships" xmlns:p="http://schemas.openxmlformats.org/presentationml/2006/main">
  <p:tag name="SHAPENAME" val="5. Source"/>
</p:tagLst>
</file>

<file path=ppt/tags/tag67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6.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677.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7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7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80.xml><?xml version="1.0" encoding="utf-8"?>
<p:tagLst xmlns:a="http://schemas.openxmlformats.org/drawingml/2006/main" xmlns:r="http://schemas.openxmlformats.org/officeDocument/2006/relationships" xmlns:p="http://schemas.openxmlformats.org/presentationml/2006/main">
  <p:tag name="SHAPENAME" val="3. Subtitle"/>
</p:tagLst>
</file>

<file path=ppt/tags/tag681.xml><?xml version="1.0" encoding="utf-8"?>
<p:tagLst xmlns:a="http://schemas.openxmlformats.org/drawingml/2006/main" xmlns:r="http://schemas.openxmlformats.org/officeDocument/2006/relationships" xmlns:p="http://schemas.openxmlformats.org/presentationml/2006/main">
  <p:tag name="SHAPENAME" val="5. Source"/>
</p:tagLst>
</file>

<file path=ppt/tags/tag68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4.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68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8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8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88.xml><?xml version="1.0" encoding="utf-8"?>
<p:tagLst xmlns:a="http://schemas.openxmlformats.org/drawingml/2006/main" xmlns:r="http://schemas.openxmlformats.org/officeDocument/2006/relationships" xmlns:p="http://schemas.openxmlformats.org/presentationml/2006/main">
  <p:tag name="SHAPENAME" val="3. Subtitle"/>
</p:tagLst>
</file>

<file path=ppt/tags/tag689.xml><?xml version="1.0" encoding="utf-8"?>
<p:tagLst xmlns:a="http://schemas.openxmlformats.org/drawingml/2006/main" xmlns:r="http://schemas.openxmlformats.org/officeDocument/2006/relationships" xmlns:p="http://schemas.openxmlformats.org/presentationml/2006/main">
  <p:tag name="SHAPENAME" val="5. Sourc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2.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693.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9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9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96.xml><?xml version="1.0" encoding="utf-8"?>
<p:tagLst xmlns:a="http://schemas.openxmlformats.org/drawingml/2006/main" xmlns:r="http://schemas.openxmlformats.org/officeDocument/2006/relationships" xmlns:p="http://schemas.openxmlformats.org/presentationml/2006/main">
  <p:tag name="SHAPENAME" val="3. Subtitle"/>
</p:tagLst>
</file>

<file path=ppt/tags/tag697.xml><?xml version="1.0" encoding="utf-8"?>
<p:tagLst xmlns:a="http://schemas.openxmlformats.org/drawingml/2006/main" xmlns:r="http://schemas.openxmlformats.org/officeDocument/2006/relationships" xmlns:p="http://schemas.openxmlformats.org/presentationml/2006/main">
  <p:tag name="SHAPENAME" val="5. Source"/>
</p:tagLst>
</file>

<file path=ppt/tags/tag69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fRnDxEIFDMpZ7XFucXEwcQ"/>
</p:tagLst>
</file>

<file path=ppt/tags/tag700.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70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0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03.xml><?xml version="1.0" encoding="utf-8"?>
<p:tagLst xmlns:a="http://schemas.openxmlformats.org/drawingml/2006/main" xmlns:r="http://schemas.openxmlformats.org/officeDocument/2006/relationships" xmlns:p="http://schemas.openxmlformats.org/presentationml/2006/main">
  <p:tag name="SHAPENAME" val="5. Source"/>
</p:tagLst>
</file>

<file path=ppt/tags/tag70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07.xml><?xml version="1.0" encoding="utf-8"?>
<p:tagLst xmlns:a="http://schemas.openxmlformats.org/drawingml/2006/main" xmlns:r="http://schemas.openxmlformats.org/officeDocument/2006/relationships" xmlns:p="http://schemas.openxmlformats.org/presentationml/2006/main">
  <p:tag name="SHAPENAME" val="5. Source"/>
</p:tagLst>
</file>

<file path=ppt/tags/tag70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10.xml><?xml version="1.0" encoding="utf-8"?>
<p:tagLst xmlns:a="http://schemas.openxmlformats.org/drawingml/2006/main" xmlns:r="http://schemas.openxmlformats.org/officeDocument/2006/relationships" xmlns:p="http://schemas.openxmlformats.org/presentationml/2006/main">
  <p:tag name="SHAPENAME" val="5. Source"/>
</p:tagLst>
</file>

<file path=ppt/tags/tag7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2.xml><?xml version="1.0" encoding="utf-8"?>
<p:tagLst xmlns:a="http://schemas.openxmlformats.org/drawingml/2006/main" xmlns:r="http://schemas.openxmlformats.org/officeDocument/2006/relationships" xmlns:p="http://schemas.openxmlformats.org/presentationml/2006/main">
  <p:tag name="THINKCELLSHAPEDONOTDELETE" val="t2e4Ps3taQqK3C0NeBEvQLA"/>
</p:tagLst>
</file>

<file path=ppt/tags/tag71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1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15.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71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17.xml><?xml version="1.0" encoding="utf-8"?>
<p:tagLst xmlns:a="http://schemas.openxmlformats.org/drawingml/2006/main" xmlns:r="http://schemas.openxmlformats.org/officeDocument/2006/relationships" xmlns:p="http://schemas.openxmlformats.org/presentationml/2006/main">
  <p:tag name="SHAPENAME" val="BottomLineRight"/>
</p:tagLst>
</file>

<file path=ppt/tags/tag718.xml><?xml version="1.0" encoding="utf-8"?>
<p:tagLst xmlns:a="http://schemas.openxmlformats.org/drawingml/2006/main" xmlns:r="http://schemas.openxmlformats.org/officeDocument/2006/relationships" xmlns:p="http://schemas.openxmlformats.org/presentationml/2006/main">
  <p:tag name="SHAPENAME" val="BottomLineLeft"/>
</p:tagLst>
</file>

<file path=ppt/tags/tag719.xml><?xml version="1.0" encoding="utf-8"?>
<p:tagLst xmlns:a="http://schemas.openxmlformats.org/drawingml/2006/main" xmlns:r="http://schemas.openxmlformats.org/officeDocument/2006/relationships" xmlns:p="http://schemas.openxmlformats.org/presentationml/2006/main">
  <p:tag name="SHAPENAME" val="TopLineRight"/>
</p:tagLst>
</file>

<file path=ppt/tags/tag72.xml><?xml version="1.0" encoding="utf-8"?>
<p:tagLst xmlns:a="http://schemas.openxmlformats.org/drawingml/2006/main" xmlns:r="http://schemas.openxmlformats.org/officeDocument/2006/relationships" xmlns:p="http://schemas.openxmlformats.org/presentationml/2006/main">
  <p:tag name="SHAPENAME" val="3. Subtitle"/>
</p:tagLst>
</file>

<file path=ppt/tags/tag720.xml><?xml version="1.0" encoding="utf-8"?>
<p:tagLst xmlns:a="http://schemas.openxmlformats.org/drawingml/2006/main" xmlns:r="http://schemas.openxmlformats.org/officeDocument/2006/relationships" xmlns:p="http://schemas.openxmlformats.org/presentationml/2006/main">
  <p:tag name="SHAPENAME" val="TopLineLeft"/>
</p:tagLst>
</file>

<file path=ppt/tags/tag721.xml><?xml version="1.0" encoding="utf-8"?>
<p:tagLst xmlns:a="http://schemas.openxmlformats.org/drawingml/2006/main" xmlns:r="http://schemas.openxmlformats.org/officeDocument/2006/relationships" xmlns:p="http://schemas.openxmlformats.org/presentationml/2006/main">
  <p:tag name="SHAPENAME" val="Straight Connector 17"/>
</p:tagLst>
</file>

<file path=ppt/tags/tag722.xml><?xml version="1.0" encoding="utf-8"?>
<p:tagLst xmlns:a="http://schemas.openxmlformats.org/drawingml/2006/main" xmlns:r="http://schemas.openxmlformats.org/officeDocument/2006/relationships" xmlns:p="http://schemas.openxmlformats.org/presentationml/2006/main">
  <p:tag name="SHAPENAME" val="3. Subtitle"/>
</p:tagLst>
</file>

<file path=ppt/tags/tag723.xml><?xml version="1.0" encoding="utf-8"?>
<p:tagLst xmlns:a="http://schemas.openxmlformats.org/drawingml/2006/main" xmlns:r="http://schemas.openxmlformats.org/officeDocument/2006/relationships" xmlns:p="http://schemas.openxmlformats.org/presentationml/2006/main">
  <p:tag name="SHAPENAME" val="5. Source"/>
</p:tagLst>
</file>

<file path=ppt/tags/tag72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7.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72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29.xml><?xml version="1.0" encoding="utf-8"?>
<p:tagLst xmlns:a="http://schemas.openxmlformats.org/drawingml/2006/main" xmlns:r="http://schemas.openxmlformats.org/officeDocument/2006/relationships" xmlns:p="http://schemas.openxmlformats.org/presentationml/2006/main">
  <p:tag name="SHAPENAME" val="5. Source"/>
</p:tagLst>
</file>

<file path=ppt/tags/tag7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3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2.xml><?xml version="1.0" encoding="utf-8"?>
<p:tagLst xmlns:a="http://schemas.openxmlformats.org/drawingml/2006/main" xmlns:r="http://schemas.openxmlformats.org/officeDocument/2006/relationships" xmlns:p="http://schemas.openxmlformats.org/presentationml/2006/main">
  <p:tag name="THINKCELLSHAPEDONOTDELETE" val="tFWrJZYiK81Dqg3AKqhPXmQ"/>
</p:tagLst>
</file>

<file path=ppt/tags/tag73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34.xml><?xml version="1.0" encoding="utf-8"?>
<p:tagLst xmlns:a="http://schemas.openxmlformats.org/drawingml/2006/main" xmlns:r="http://schemas.openxmlformats.org/officeDocument/2006/relationships" xmlns:p="http://schemas.openxmlformats.org/presentationml/2006/main">
  <p:tag name="SHAPENAME" val="5. Source"/>
</p:tagLst>
</file>

<file path=ppt/tags/tag73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7.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738.xml><?xml version="1.0" encoding="utf-8"?>
<p:tagLst xmlns:a="http://schemas.openxmlformats.org/drawingml/2006/main" xmlns:r="http://schemas.openxmlformats.org/officeDocument/2006/relationships" xmlns:p="http://schemas.openxmlformats.org/presentationml/2006/main">
  <p:tag name="SHAPENAME" val="4. Footnote"/>
</p:tagLst>
</file>

<file path=ppt/tags/tag73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4.xml><?xml version="1.0" encoding="utf-8"?>
<p:tagLst xmlns:a="http://schemas.openxmlformats.org/drawingml/2006/main" xmlns:r="http://schemas.openxmlformats.org/officeDocument/2006/relationships" xmlns:p="http://schemas.openxmlformats.org/presentationml/2006/main">
  <p:tag name="SHAPENAME" val="5. Source"/>
</p:tagLst>
</file>

<file path=ppt/tags/tag740.xml><?xml version="1.0" encoding="utf-8"?>
<p:tagLst xmlns:a="http://schemas.openxmlformats.org/drawingml/2006/main" xmlns:r="http://schemas.openxmlformats.org/officeDocument/2006/relationships" xmlns:p="http://schemas.openxmlformats.org/presentationml/2006/main">
  <p:tag name="NAME" val="ACET"/>
</p:tagLst>
</file>

<file path=ppt/tags/tag741.xml><?xml version="1.0" encoding="utf-8"?>
<p:tagLst xmlns:a="http://schemas.openxmlformats.org/drawingml/2006/main" xmlns:r="http://schemas.openxmlformats.org/officeDocument/2006/relationships" xmlns:p="http://schemas.openxmlformats.org/presentationml/2006/main">
  <p:tag name="NAME" val="Moon"/>
</p:tagLst>
</file>

<file path=ppt/tags/tag742.xml><?xml version="1.0" encoding="utf-8"?>
<p:tagLst xmlns:a="http://schemas.openxmlformats.org/drawingml/2006/main" xmlns:r="http://schemas.openxmlformats.org/officeDocument/2006/relationships" xmlns:p="http://schemas.openxmlformats.org/presentationml/2006/main">
  <p:tag name="NAME" val="Moon"/>
</p:tagLst>
</file>

<file path=ppt/tags/tag743.xml><?xml version="1.0" encoding="utf-8"?>
<p:tagLst xmlns:a="http://schemas.openxmlformats.org/drawingml/2006/main" xmlns:r="http://schemas.openxmlformats.org/officeDocument/2006/relationships" xmlns:p="http://schemas.openxmlformats.org/presentationml/2006/main">
  <p:tag name="NAME" val="Moon"/>
</p:tagLst>
</file>

<file path=ppt/tags/tag744.xml><?xml version="1.0" encoding="utf-8"?>
<p:tagLst xmlns:a="http://schemas.openxmlformats.org/drawingml/2006/main" xmlns:r="http://schemas.openxmlformats.org/officeDocument/2006/relationships" xmlns:p="http://schemas.openxmlformats.org/presentationml/2006/main">
  <p:tag name="NAME" val="Moon"/>
</p:tagLst>
</file>

<file path=ppt/tags/tag745.xml><?xml version="1.0" encoding="utf-8"?>
<p:tagLst xmlns:a="http://schemas.openxmlformats.org/drawingml/2006/main" xmlns:r="http://schemas.openxmlformats.org/officeDocument/2006/relationships" xmlns:p="http://schemas.openxmlformats.org/presentationml/2006/main">
  <p:tag name="NAME" val="Moon"/>
</p:tagLst>
</file>

<file path=ppt/tags/tag746.xml><?xml version="1.0" encoding="utf-8"?>
<p:tagLst xmlns:a="http://schemas.openxmlformats.org/drawingml/2006/main" xmlns:r="http://schemas.openxmlformats.org/officeDocument/2006/relationships" xmlns:p="http://schemas.openxmlformats.org/presentationml/2006/main">
  <p:tag name="ANGLE" val="5"/>
</p:tagLst>
</file>

<file path=ppt/tags/tag747.xml><?xml version="1.0" encoding="utf-8"?>
<p:tagLst xmlns:a="http://schemas.openxmlformats.org/drawingml/2006/main" xmlns:r="http://schemas.openxmlformats.org/officeDocument/2006/relationships" xmlns:p="http://schemas.openxmlformats.org/presentationml/2006/main">
  <p:tag name="ANGLE" val="5"/>
</p:tagLst>
</file>

<file path=ppt/tags/tag748.xml><?xml version="1.0" encoding="utf-8"?>
<p:tagLst xmlns:a="http://schemas.openxmlformats.org/drawingml/2006/main" xmlns:r="http://schemas.openxmlformats.org/officeDocument/2006/relationships" xmlns:p="http://schemas.openxmlformats.org/presentationml/2006/main">
  <p:tag name="ANGLE" val="4"/>
</p:tagLst>
</file>

<file path=ppt/tags/tag749.xml><?xml version="1.0" encoding="utf-8"?>
<p:tagLst xmlns:a="http://schemas.openxmlformats.org/drawingml/2006/main" xmlns:r="http://schemas.openxmlformats.org/officeDocument/2006/relationships" xmlns:p="http://schemas.openxmlformats.org/presentationml/2006/main">
  <p:tag name="ANGLE" val="4"/>
</p:tagLst>
</file>

<file path=ppt/tags/tag7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50.xml><?xml version="1.0" encoding="utf-8"?>
<p:tagLst xmlns:a="http://schemas.openxmlformats.org/drawingml/2006/main" xmlns:r="http://schemas.openxmlformats.org/officeDocument/2006/relationships" xmlns:p="http://schemas.openxmlformats.org/presentationml/2006/main">
  <p:tag name="ANGLE" val="3"/>
</p:tagLst>
</file>

<file path=ppt/tags/tag751.xml><?xml version="1.0" encoding="utf-8"?>
<p:tagLst xmlns:a="http://schemas.openxmlformats.org/drawingml/2006/main" xmlns:r="http://schemas.openxmlformats.org/officeDocument/2006/relationships" xmlns:p="http://schemas.openxmlformats.org/presentationml/2006/main">
  <p:tag name="ANGLE" val="3"/>
</p:tagLst>
</file>

<file path=ppt/tags/tag752.xml><?xml version="1.0" encoding="utf-8"?>
<p:tagLst xmlns:a="http://schemas.openxmlformats.org/drawingml/2006/main" xmlns:r="http://schemas.openxmlformats.org/officeDocument/2006/relationships" xmlns:p="http://schemas.openxmlformats.org/presentationml/2006/main">
  <p:tag name="ANGLE" val="2"/>
</p:tagLst>
</file>

<file path=ppt/tags/tag753.xml><?xml version="1.0" encoding="utf-8"?>
<p:tagLst xmlns:a="http://schemas.openxmlformats.org/drawingml/2006/main" xmlns:r="http://schemas.openxmlformats.org/officeDocument/2006/relationships" xmlns:p="http://schemas.openxmlformats.org/presentationml/2006/main">
  <p:tag name="ANGLE" val="2"/>
</p:tagLst>
</file>

<file path=ppt/tags/tag754.xml><?xml version="1.0" encoding="utf-8"?>
<p:tagLst xmlns:a="http://schemas.openxmlformats.org/drawingml/2006/main" xmlns:r="http://schemas.openxmlformats.org/officeDocument/2006/relationships" xmlns:p="http://schemas.openxmlformats.org/presentationml/2006/main">
  <p:tag name="ANGLE" val="1"/>
</p:tagLst>
</file>

<file path=ppt/tags/tag755.xml><?xml version="1.0" encoding="utf-8"?>
<p:tagLst xmlns:a="http://schemas.openxmlformats.org/drawingml/2006/main" xmlns:r="http://schemas.openxmlformats.org/officeDocument/2006/relationships" xmlns:p="http://schemas.openxmlformats.org/presentationml/2006/main">
  <p:tag name="ANGLE" val="1"/>
</p:tagLst>
</file>

<file path=ppt/tags/tag7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7.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758.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759.xml><?xml version="1.0" encoding="utf-8"?>
<p:tagLst xmlns:a="http://schemas.openxmlformats.org/drawingml/2006/main" xmlns:r="http://schemas.openxmlformats.org/officeDocument/2006/relationships" xmlns:p="http://schemas.openxmlformats.org/presentationml/2006/main">
  <p:tag name="SHAPENAME" val="Subtitl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0.xml><?xml version="1.0" encoding="utf-8"?>
<p:tagLst xmlns:a="http://schemas.openxmlformats.org/drawingml/2006/main" xmlns:r="http://schemas.openxmlformats.org/officeDocument/2006/relationships" xmlns:p="http://schemas.openxmlformats.org/presentationml/2006/main">
  <p:tag name="SHAPENAME" val="Title"/>
</p:tagLst>
</file>

<file path=ppt/tags/tag7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2.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763.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764.xml><?xml version="1.0" encoding="utf-8"?>
<p:tagLst xmlns:a="http://schemas.openxmlformats.org/drawingml/2006/main" xmlns:r="http://schemas.openxmlformats.org/officeDocument/2006/relationships" xmlns:p="http://schemas.openxmlformats.org/presentationml/2006/main">
  <p:tag name="SHAPENAME" val="Subtitle"/>
</p:tagLst>
</file>

<file path=ppt/tags/tag765.xml><?xml version="1.0" encoding="utf-8"?>
<p:tagLst xmlns:a="http://schemas.openxmlformats.org/drawingml/2006/main" xmlns:r="http://schemas.openxmlformats.org/officeDocument/2006/relationships" xmlns:p="http://schemas.openxmlformats.org/presentationml/2006/main">
  <p:tag name="SHAPENAME" val="Title"/>
</p:tagLst>
</file>

<file path=ppt/tags/tag7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7.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768.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769.xml><?xml version="1.0" encoding="utf-8"?>
<p:tagLst xmlns:a="http://schemas.openxmlformats.org/drawingml/2006/main" xmlns:r="http://schemas.openxmlformats.org/officeDocument/2006/relationships" xmlns:p="http://schemas.openxmlformats.org/presentationml/2006/main">
  <p:tag name="SHAPENAME" val="Subtitl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Mlpk7TYHRxaIHe6.SUx9jg"/>
</p:tagLst>
</file>

<file path=ppt/tags/tag770.xml><?xml version="1.0" encoding="utf-8"?>
<p:tagLst xmlns:a="http://schemas.openxmlformats.org/drawingml/2006/main" xmlns:r="http://schemas.openxmlformats.org/officeDocument/2006/relationships" xmlns:p="http://schemas.openxmlformats.org/presentationml/2006/main">
  <p:tag name="SHAPENAME" val="Title"/>
</p:tagLst>
</file>

<file path=ppt/tags/tag7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2.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773.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774.xml><?xml version="1.0" encoding="utf-8"?>
<p:tagLst xmlns:a="http://schemas.openxmlformats.org/drawingml/2006/main" xmlns:r="http://schemas.openxmlformats.org/officeDocument/2006/relationships" xmlns:p="http://schemas.openxmlformats.org/presentationml/2006/main">
  <p:tag name="SHAPENAME" val="Subtitle"/>
</p:tagLst>
</file>

<file path=ppt/tags/tag775.xml><?xml version="1.0" encoding="utf-8"?>
<p:tagLst xmlns:a="http://schemas.openxmlformats.org/drawingml/2006/main" xmlns:r="http://schemas.openxmlformats.org/officeDocument/2006/relationships" xmlns:p="http://schemas.openxmlformats.org/presentationml/2006/main">
  <p:tag name="SHAPENAME" val="Title"/>
</p:tagLst>
</file>

<file path=ppt/tags/tag7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7.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778.xml><?xml version="1.0" encoding="utf-8"?>
<p:tagLst xmlns:a="http://schemas.openxmlformats.org/drawingml/2006/main" xmlns:r="http://schemas.openxmlformats.org/officeDocument/2006/relationships" xmlns:p="http://schemas.openxmlformats.org/presentationml/2006/main">
  <p:tag name="SHAPENAME" val="3. Subtitle"/>
</p:tagLst>
</file>

<file path=ppt/tags/tag77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8.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780.xml><?xml version="1.0" encoding="utf-8"?>
<p:tagLst xmlns:a="http://schemas.openxmlformats.org/drawingml/2006/main" xmlns:r="http://schemas.openxmlformats.org/officeDocument/2006/relationships" xmlns:p="http://schemas.openxmlformats.org/presentationml/2006/main">
  <p:tag name="SHAPENAME" val="5. Source"/>
</p:tagLst>
</file>

<file path=ppt/tags/tag78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8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4.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78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8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87.xml><?xml version="1.0" encoding="utf-8"?>
<p:tagLst xmlns:a="http://schemas.openxmlformats.org/drawingml/2006/main" xmlns:r="http://schemas.openxmlformats.org/officeDocument/2006/relationships" xmlns:p="http://schemas.openxmlformats.org/presentationml/2006/main">
  <p:tag name="SHAPENAME" val="5. Source"/>
</p:tagLst>
</file>

<file path=ppt/tags/tag78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90.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79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9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93.xml><?xml version="1.0" encoding="utf-8"?>
<p:tagLst xmlns:a="http://schemas.openxmlformats.org/drawingml/2006/main" xmlns:r="http://schemas.openxmlformats.org/officeDocument/2006/relationships" xmlns:p="http://schemas.openxmlformats.org/presentationml/2006/main">
  <p:tag name="SHAPENAME" val="5. Source"/>
</p:tagLst>
</file>

<file path=ppt/tags/tag79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6.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79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9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99.xml><?xml version="1.0" encoding="utf-8"?>
<p:tagLst xmlns:a="http://schemas.openxmlformats.org/drawingml/2006/main" xmlns:r="http://schemas.openxmlformats.org/officeDocument/2006/relationships" xmlns:p="http://schemas.openxmlformats.org/presentationml/2006/main">
  <p:tag name="SHAPENAME" val="5. Sourc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ZRYLYSbLzP8DsqQ5_IDvMg"/>
</p:tagLst>
</file>

<file path=ppt/tags/tag8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0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2.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80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04.xml><?xml version="1.0" encoding="utf-8"?>
<p:tagLst xmlns:a="http://schemas.openxmlformats.org/drawingml/2006/main" xmlns:r="http://schemas.openxmlformats.org/officeDocument/2006/relationships" xmlns:p="http://schemas.openxmlformats.org/presentationml/2006/main">
  <p:tag name="SHAPENAME" val="3. Subtitle"/>
</p:tagLst>
</file>

<file path=ppt/tags/tag80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06.xml><?xml version="1.0" encoding="utf-8"?>
<p:tagLst xmlns:a="http://schemas.openxmlformats.org/drawingml/2006/main" xmlns:r="http://schemas.openxmlformats.org/officeDocument/2006/relationships" xmlns:p="http://schemas.openxmlformats.org/presentationml/2006/main">
  <p:tag name="SHAPENAME" val="5. Source"/>
</p:tagLst>
</file>

<file path=ppt/tags/tag80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9.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81.xml><?xml version="1.0" encoding="utf-8"?>
<p:tagLst xmlns:a="http://schemas.openxmlformats.org/drawingml/2006/main" xmlns:r="http://schemas.openxmlformats.org/officeDocument/2006/relationships" xmlns:p="http://schemas.openxmlformats.org/presentationml/2006/main">
  <p:tag name="SHAPENAME" val="3. Subtitle"/>
</p:tagLst>
</file>

<file path=ppt/tags/tag810.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1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1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13.xml><?xml version="1.0" encoding="utf-8"?>
<p:tagLst xmlns:a="http://schemas.openxmlformats.org/drawingml/2006/main" xmlns:r="http://schemas.openxmlformats.org/officeDocument/2006/relationships" xmlns:p="http://schemas.openxmlformats.org/presentationml/2006/main">
  <p:tag name="SHAPENAME" val="3. Subtitle"/>
</p:tagLst>
</file>

<file path=ppt/tags/tag814.xml><?xml version="1.0" encoding="utf-8"?>
<p:tagLst xmlns:a="http://schemas.openxmlformats.org/drawingml/2006/main" xmlns:r="http://schemas.openxmlformats.org/officeDocument/2006/relationships" xmlns:p="http://schemas.openxmlformats.org/presentationml/2006/main">
  <p:tag name="SHAPENAME" val="5. Source"/>
</p:tagLst>
</file>

<file path=ppt/tags/tag81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7.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81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1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2.xml><?xml version="1.0" encoding="utf-8"?>
<p:tagLst xmlns:a="http://schemas.openxmlformats.org/drawingml/2006/main" xmlns:r="http://schemas.openxmlformats.org/officeDocument/2006/relationships" xmlns:p="http://schemas.openxmlformats.org/presentationml/2006/main">
  <p:tag name="SHAPENAME" val="5. Source"/>
</p:tagLst>
</file>

<file path=ppt/tags/tag82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21.xml><?xml version="1.0" encoding="utf-8"?>
<p:tagLst xmlns:a="http://schemas.openxmlformats.org/drawingml/2006/main" xmlns:r="http://schemas.openxmlformats.org/officeDocument/2006/relationships" xmlns:p="http://schemas.openxmlformats.org/presentationml/2006/main">
  <p:tag name="SHAPENAME" val="3. Subtitle"/>
</p:tagLst>
</file>

<file path=ppt/tags/tag822.xml><?xml version="1.0" encoding="utf-8"?>
<p:tagLst xmlns:a="http://schemas.openxmlformats.org/drawingml/2006/main" xmlns:r="http://schemas.openxmlformats.org/officeDocument/2006/relationships" xmlns:p="http://schemas.openxmlformats.org/presentationml/2006/main">
  <p:tag name="SHAPENAME" val="5. Source"/>
</p:tagLst>
</file>

<file path=ppt/tags/tag82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5.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82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2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2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29.xml><?xml version="1.0" encoding="utf-8"?>
<p:tagLst xmlns:a="http://schemas.openxmlformats.org/drawingml/2006/main" xmlns:r="http://schemas.openxmlformats.org/officeDocument/2006/relationships" xmlns:p="http://schemas.openxmlformats.org/presentationml/2006/main">
  <p:tag name="SHAPENAME" val="3. Subtitle"/>
</p:tagLst>
</file>

<file path=ppt/tags/tag8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30.xml><?xml version="1.0" encoding="utf-8"?>
<p:tagLst xmlns:a="http://schemas.openxmlformats.org/drawingml/2006/main" xmlns:r="http://schemas.openxmlformats.org/officeDocument/2006/relationships" xmlns:p="http://schemas.openxmlformats.org/presentationml/2006/main">
  <p:tag name="SHAPENAME" val="5. Source"/>
</p:tagLst>
</file>

<file path=ppt/tags/tag83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3.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83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35.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3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37.xml><?xml version="1.0" encoding="utf-8"?>
<p:tagLst xmlns:a="http://schemas.openxmlformats.org/drawingml/2006/main" xmlns:r="http://schemas.openxmlformats.org/officeDocument/2006/relationships" xmlns:p="http://schemas.openxmlformats.org/presentationml/2006/main">
  <p:tag name="SHAPENAME" val="3. Subtitle"/>
</p:tagLst>
</file>

<file path=ppt/tags/tag838.xml><?xml version="1.0" encoding="utf-8"?>
<p:tagLst xmlns:a="http://schemas.openxmlformats.org/drawingml/2006/main" xmlns:r="http://schemas.openxmlformats.org/officeDocument/2006/relationships" xmlns:p="http://schemas.openxmlformats.org/presentationml/2006/main">
  <p:tag name="SHAPENAME" val="5. Source"/>
</p:tagLst>
</file>

<file path=ppt/tags/tag83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1.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842.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4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4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45.xml><?xml version="1.0" encoding="utf-8"?>
<p:tagLst xmlns:a="http://schemas.openxmlformats.org/drawingml/2006/main" xmlns:r="http://schemas.openxmlformats.org/officeDocument/2006/relationships" xmlns:p="http://schemas.openxmlformats.org/presentationml/2006/main">
  <p:tag name="SHAPENAME" val="3. Subtitle"/>
</p:tagLst>
</file>

<file path=ppt/tags/tag846.xml><?xml version="1.0" encoding="utf-8"?>
<p:tagLst xmlns:a="http://schemas.openxmlformats.org/drawingml/2006/main" xmlns:r="http://schemas.openxmlformats.org/officeDocument/2006/relationships" xmlns:p="http://schemas.openxmlformats.org/presentationml/2006/main">
  <p:tag name="SHAPENAME" val="5. Source"/>
</p:tagLst>
</file>

<file path=ppt/tags/tag84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9.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yA0evTD9FXplcSqw.av8MA"/>
</p:tagLst>
</file>

<file path=ppt/tags/tag85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5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52.xml><?xml version="1.0" encoding="utf-8"?>
<p:tagLst xmlns:a="http://schemas.openxmlformats.org/drawingml/2006/main" xmlns:r="http://schemas.openxmlformats.org/officeDocument/2006/relationships" xmlns:p="http://schemas.openxmlformats.org/presentationml/2006/main">
  <p:tag name="SHAPENAME" val="5. Source"/>
</p:tagLst>
</file>

<file path=ppt/tags/tag85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56.xml><?xml version="1.0" encoding="utf-8"?>
<p:tagLst xmlns:a="http://schemas.openxmlformats.org/drawingml/2006/main" xmlns:r="http://schemas.openxmlformats.org/officeDocument/2006/relationships" xmlns:p="http://schemas.openxmlformats.org/presentationml/2006/main">
  <p:tag name="SHAPENAME" val="5. Source"/>
</p:tagLst>
</file>

<file path=ppt/tags/tag85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9.xml><?xml version="1.0" encoding="utf-8"?>
<p:tagLst xmlns:a="http://schemas.openxmlformats.org/drawingml/2006/main" xmlns:r="http://schemas.openxmlformats.org/officeDocument/2006/relationships" xmlns:p="http://schemas.openxmlformats.org/presentationml/2006/main">
  <p:tag name="SHAPENAME" val="5. Source"/>
</p:tagLst>
</file>

<file path=ppt/tags/tag86.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8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1.xml><?xml version="1.0" encoding="utf-8"?>
<p:tagLst xmlns:a="http://schemas.openxmlformats.org/drawingml/2006/main" xmlns:r="http://schemas.openxmlformats.org/officeDocument/2006/relationships" xmlns:p="http://schemas.openxmlformats.org/presentationml/2006/main">
  <p:tag name="THINKCELLSHAPEDONOTDELETE" val="tvkXdkIixRi6Hs.rBsPur2w"/>
</p:tagLst>
</file>

<file path=ppt/tags/tag862.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63.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86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6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66.xml><?xml version="1.0" encoding="utf-8"?>
<p:tagLst xmlns:a="http://schemas.openxmlformats.org/drawingml/2006/main" xmlns:r="http://schemas.openxmlformats.org/officeDocument/2006/relationships" xmlns:p="http://schemas.openxmlformats.org/presentationml/2006/main">
  <p:tag name="SHAPENAME" val="3. Subtitle"/>
</p:tagLst>
</file>

<file path=ppt/tags/tag867.xml><?xml version="1.0" encoding="utf-8"?>
<p:tagLst xmlns:a="http://schemas.openxmlformats.org/drawingml/2006/main" xmlns:r="http://schemas.openxmlformats.org/officeDocument/2006/relationships" xmlns:p="http://schemas.openxmlformats.org/presentationml/2006/main">
  <p:tag name="SHAPENAME" val="5. Source"/>
</p:tagLst>
</file>

<file path=ppt/tags/tag86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70.xml><?xml version="1.0" encoding="utf-8"?>
<p:tagLst xmlns:a="http://schemas.openxmlformats.org/drawingml/2006/main" xmlns:r="http://schemas.openxmlformats.org/officeDocument/2006/relationships" xmlns:p="http://schemas.openxmlformats.org/presentationml/2006/main">
  <p:tag name="THINKCELLSHAPEDONOTDELETE" val="tjPpd5uKiKgbfSxqQQ0aBGA"/>
</p:tagLst>
</file>

<file path=ppt/tags/tag87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72.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87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74.xml><?xml version="1.0" encoding="utf-8"?>
<p:tagLst xmlns:a="http://schemas.openxmlformats.org/drawingml/2006/main" xmlns:r="http://schemas.openxmlformats.org/officeDocument/2006/relationships" xmlns:p="http://schemas.openxmlformats.org/presentationml/2006/main">
  <p:tag name="SHAPENAME" val="5. Source"/>
</p:tagLst>
</file>

<file path=ppt/tags/tag87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76.xml><?xml version="1.0" encoding="utf-8"?>
<p:tagLst xmlns:a="http://schemas.openxmlformats.org/drawingml/2006/main" xmlns:r="http://schemas.openxmlformats.org/officeDocument/2006/relationships" xmlns:p="http://schemas.openxmlformats.org/presentationml/2006/main">
  <p:tag name="SHAPENAME" val="3. Subtitle"/>
</p:tagLst>
</file>

<file path=ppt/tags/tag87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9.xml><?xml version="1.0" encoding="utf-8"?>
<p:tagLst xmlns:a="http://schemas.openxmlformats.org/drawingml/2006/main" xmlns:r="http://schemas.openxmlformats.org/officeDocument/2006/relationships" xmlns:p="http://schemas.openxmlformats.org/presentationml/2006/main">
  <p:tag name="THINKCELLSHAPEDONOTDELETE" val="tTHKNm6U2RZKJH1GvudQSPw"/>
</p:tagLst>
</file>

<file path=ppt/tags/tag8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80.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81.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88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83.xml><?xml version="1.0" encoding="utf-8"?>
<p:tagLst xmlns:a="http://schemas.openxmlformats.org/drawingml/2006/main" xmlns:r="http://schemas.openxmlformats.org/officeDocument/2006/relationships" xmlns:p="http://schemas.openxmlformats.org/presentationml/2006/main">
  <p:tag name="SHAPENAME" val="5. Source"/>
</p:tagLst>
</file>

<file path=ppt/tags/tag88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8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86.xml><?xml version="1.0" encoding="utf-8"?>
<p:tagLst xmlns:a="http://schemas.openxmlformats.org/drawingml/2006/main" xmlns:r="http://schemas.openxmlformats.org/officeDocument/2006/relationships" xmlns:p="http://schemas.openxmlformats.org/presentationml/2006/main">
  <p:tag name="SHAPENAME" val="3. Subtitle"/>
</p:tagLst>
</file>

<file path=ppt/tags/tag8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8.xml><?xml version="1.0" encoding="utf-8"?>
<p:tagLst xmlns:a="http://schemas.openxmlformats.org/drawingml/2006/main" xmlns:r="http://schemas.openxmlformats.org/officeDocument/2006/relationships" xmlns:p="http://schemas.openxmlformats.org/presentationml/2006/main">
  <p:tag name="THINKCELLSHAPEDONOTDELETE" val="tnQCzETsZQISC1z5UIOZSnA"/>
</p:tagLst>
</file>

<file path=ppt/tags/tag88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9.xml><?xml version="1.0" encoding="utf-8"?>
<p:tagLst xmlns:a="http://schemas.openxmlformats.org/drawingml/2006/main" xmlns:r="http://schemas.openxmlformats.org/officeDocument/2006/relationships" xmlns:p="http://schemas.openxmlformats.org/presentationml/2006/main">
  <p:tag name="SHAPENAME" val="3. Subtitle"/>
</p:tagLst>
</file>

<file path=ppt/tags/tag8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1.xml><?xml version="1.0" encoding="utf-8"?>
<p:tagLst xmlns:a="http://schemas.openxmlformats.org/drawingml/2006/main" xmlns:r="http://schemas.openxmlformats.org/officeDocument/2006/relationships" xmlns:p="http://schemas.openxmlformats.org/presentationml/2006/main">
  <p:tag name="THINKCELLSHAPEDONOTDELETE" val="tZRYLYSbLzP8DsqQ5_IDvMg"/>
</p:tagLst>
</file>

<file path=ppt/tags/tag89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93.xml><?xml version="1.0" encoding="utf-8"?>
<p:tagLst xmlns:a="http://schemas.openxmlformats.org/drawingml/2006/main" xmlns:r="http://schemas.openxmlformats.org/officeDocument/2006/relationships" xmlns:p="http://schemas.openxmlformats.org/presentationml/2006/main">
  <p:tag name="SHAPENAME" val="Grid"/>
</p:tagLst>
</file>

<file path=ppt/tags/tag894.xml><?xml version="1.0" encoding="utf-8"?>
<p:tagLst xmlns:a="http://schemas.openxmlformats.org/drawingml/2006/main" xmlns:r="http://schemas.openxmlformats.org/officeDocument/2006/relationships" xmlns:p="http://schemas.openxmlformats.org/presentationml/2006/main">
  <p:tag name="SHAPENAME" val="4. Footnote"/>
</p:tagLst>
</file>

<file path=ppt/tags/tag895.xml><?xml version="1.0" encoding="utf-8"?>
<p:tagLst xmlns:a="http://schemas.openxmlformats.org/drawingml/2006/main" xmlns:r="http://schemas.openxmlformats.org/officeDocument/2006/relationships" xmlns:p="http://schemas.openxmlformats.org/presentationml/2006/main">
  <p:tag name="NAME" val="ACET"/>
</p:tagLst>
</file>

<file path=ppt/tags/tag896.xml><?xml version="1.0" encoding="utf-8"?>
<p:tagLst xmlns:a="http://schemas.openxmlformats.org/drawingml/2006/main" xmlns:r="http://schemas.openxmlformats.org/officeDocument/2006/relationships" xmlns:p="http://schemas.openxmlformats.org/presentationml/2006/main">
  <p:tag name="NAME" val="Moon"/>
</p:tagLst>
</file>

<file path=ppt/tags/tag897.xml><?xml version="1.0" encoding="utf-8"?>
<p:tagLst xmlns:a="http://schemas.openxmlformats.org/drawingml/2006/main" xmlns:r="http://schemas.openxmlformats.org/officeDocument/2006/relationships" xmlns:p="http://schemas.openxmlformats.org/presentationml/2006/main">
  <p:tag name="NAME" val="Moon"/>
</p:tagLst>
</file>

<file path=ppt/tags/tag898.xml><?xml version="1.0" encoding="utf-8"?>
<p:tagLst xmlns:a="http://schemas.openxmlformats.org/drawingml/2006/main" xmlns:r="http://schemas.openxmlformats.org/officeDocument/2006/relationships" xmlns:p="http://schemas.openxmlformats.org/presentationml/2006/main">
  <p:tag name="NAME" val="Moon"/>
</p:tagLst>
</file>

<file path=ppt/tags/tag899.xml><?xml version="1.0" encoding="utf-8"?>
<p:tagLst xmlns:a="http://schemas.openxmlformats.org/drawingml/2006/main" xmlns:r="http://schemas.openxmlformats.org/officeDocument/2006/relationships" xmlns:p="http://schemas.openxmlformats.org/presentationml/2006/main">
  <p:tag name="NAME" val="Moon"/>
</p:tagLst>
</file>

<file path=ppt/tags/tag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0.xml><?xml version="1.0" encoding="utf-8"?>
<p:tagLst xmlns:a="http://schemas.openxmlformats.org/drawingml/2006/main" xmlns:r="http://schemas.openxmlformats.org/officeDocument/2006/relationships" xmlns:p="http://schemas.openxmlformats.org/presentationml/2006/main">
  <p:tag name="SHAPENAME" val="5. Source"/>
</p:tagLst>
</file>

<file path=ppt/tags/tag900.xml><?xml version="1.0" encoding="utf-8"?>
<p:tagLst xmlns:a="http://schemas.openxmlformats.org/drawingml/2006/main" xmlns:r="http://schemas.openxmlformats.org/officeDocument/2006/relationships" xmlns:p="http://schemas.openxmlformats.org/presentationml/2006/main">
  <p:tag name="NAME" val="Moon"/>
</p:tagLst>
</file>

<file path=ppt/tags/tag901.xml><?xml version="1.0" encoding="utf-8"?>
<p:tagLst xmlns:a="http://schemas.openxmlformats.org/drawingml/2006/main" xmlns:r="http://schemas.openxmlformats.org/officeDocument/2006/relationships" xmlns:p="http://schemas.openxmlformats.org/presentationml/2006/main">
  <p:tag name="ANGLE" val="5"/>
</p:tagLst>
</file>

<file path=ppt/tags/tag902.xml><?xml version="1.0" encoding="utf-8"?>
<p:tagLst xmlns:a="http://schemas.openxmlformats.org/drawingml/2006/main" xmlns:r="http://schemas.openxmlformats.org/officeDocument/2006/relationships" xmlns:p="http://schemas.openxmlformats.org/presentationml/2006/main">
  <p:tag name="ANGLE" val="5"/>
</p:tagLst>
</file>

<file path=ppt/tags/tag903.xml><?xml version="1.0" encoding="utf-8"?>
<p:tagLst xmlns:a="http://schemas.openxmlformats.org/drawingml/2006/main" xmlns:r="http://schemas.openxmlformats.org/officeDocument/2006/relationships" xmlns:p="http://schemas.openxmlformats.org/presentationml/2006/main">
  <p:tag name="ANGLE" val="4"/>
</p:tagLst>
</file>

<file path=ppt/tags/tag904.xml><?xml version="1.0" encoding="utf-8"?>
<p:tagLst xmlns:a="http://schemas.openxmlformats.org/drawingml/2006/main" xmlns:r="http://schemas.openxmlformats.org/officeDocument/2006/relationships" xmlns:p="http://schemas.openxmlformats.org/presentationml/2006/main">
  <p:tag name="ANGLE" val="4"/>
</p:tagLst>
</file>

<file path=ppt/tags/tag905.xml><?xml version="1.0" encoding="utf-8"?>
<p:tagLst xmlns:a="http://schemas.openxmlformats.org/drawingml/2006/main" xmlns:r="http://schemas.openxmlformats.org/officeDocument/2006/relationships" xmlns:p="http://schemas.openxmlformats.org/presentationml/2006/main">
  <p:tag name="ANGLE" val="3"/>
</p:tagLst>
</file>

<file path=ppt/tags/tag906.xml><?xml version="1.0" encoding="utf-8"?>
<p:tagLst xmlns:a="http://schemas.openxmlformats.org/drawingml/2006/main" xmlns:r="http://schemas.openxmlformats.org/officeDocument/2006/relationships" xmlns:p="http://schemas.openxmlformats.org/presentationml/2006/main">
  <p:tag name="ANGLE" val="3"/>
</p:tagLst>
</file>

<file path=ppt/tags/tag907.xml><?xml version="1.0" encoding="utf-8"?>
<p:tagLst xmlns:a="http://schemas.openxmlformats.org/drawingml/2006/main" xmlns:r="http://schemas.openxmlformats.org/officeDocument/2006/relationships" xmlns:p="http://schemas.openxmlformats.org/presentationml/2006/main">
  <p:tag name="ANGLE" val="2"/>
</p:tagLst>
</file>

<file path=ppt/tags/tag908.xml><?xml version="1.0" encoding="utf-8"?>
<p:tagLst xmlns:a="http://schemas.openxmlformats.org/drawingml/2006/main" xmlns:r="http://schemas.openxmlformats.org/officeDocument/2006/relationships" xmlns:p="http://schemas.openxmlformats.org/presentationml/2006/main">
  <p:tag name="ANGLE" val="2"/>
</p:tagLst>
</file>

<file path=ppt/tags/tag909.xml><?xml version="1.0" encoding="utf-8"?>
<p:tagLst xmlns:a="http://schemas.openxmlformats.org/drawingml/2006/main" xmlns:r="http://schemas.openxmlformats.org/officeDocument/2006/relationships" xmlns:p="http://schemas.openxmlformats.org/presentationml/2006/main">
  <p:tag name="ANGLE" val="1"/>
</p:tagLst>
</file>

<file path=ppt/tags/tag9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10.xml><?xml version="1.0" encoding="utf-8"?>
<p:tagLst xmlns:a="http://schemas.openxmlformats.org/drawingml/2006/main" xmlns:r="http://schemas.openxmlformats.org/officeDocument/2006/relationships" xmlns:p="http://schemas.openxmlformats.org/presentationml/2006/main">
  <p:tag name="ANGLE" val="1"/>
</p:tagLst>
</file>

<file path=ppt/tags/tag9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2.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913.xml><?xml version="1.0" encoding="utf-8"?>
<p:tagLst xmlns:a="http://schemas.openxmlformats.org/drawingml/2006/main" xmlns:r="http://schemas.openxmlformats.org/officeDocument/2006/relationships" xmlns:p="http://schemas.openxmlformats.org/presentationml/2006/main">
  <p:tag name="SHAPENAME" val="Subtitle"/>
</p:tagLst>
</file>

<file path=ppt/tags/tag914.xml><?xml version="1.0" encoding="utf-8"?>
<p:tagLst xmlns:a="http://schemas.openxmlformats.org/drawingml/2006/main" xmlns:r="http://schemas.openxmlformats.org/officeDocument/2006/relationships" xmlns:p="http://schemas.openxmlformats.org/presentationml/2006/main">
  <p:tag name="SHAPENAME" val="Title"/>
</p:tagLst>
</file>

<file path=ppt/tags/tag9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917.xml><?xml version="1.0" encoding="utf-8"?>
<p:tagLst xmlns:a="http://schemas.openxmlformats.org/drawingml/2006/main" xmlns:r="http://schemas.openxmlformats.org/officeDocument/2006/relationships" xmlns:p="http://schemas.openxmlformats.org/presentationml/2006/main">
  <p:tag name="SHAPENAME" val="Subtitle"/>
</p:tagLst>
</file>

<file path=ppt/tags/tag918.xml><?xml version="1.0" encoding="utf-8"?>
<p:tagLst xmlns:a="http://schemas.openxmlformats.org/drawingml/2006/main" xmlns:r="http://schemas.openxmlformats.org/officeDocument/2006/relationships" xmlns:p="http://schemas.openxmlformats.org/presentationml/2006/main">
  <p:tag name="SHAPENAME" val="Title"/>
</p:tagLst>
</file>

<file path=ppt/tags/tag9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0.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921.xml><?xml version="1.0" encoding="utf-8"?>
<p:tagLst xmlns:a="http://schemas.openxmlformats.org/drawingml/2006/main" xmlns:r="http://schemas.openxmlformats.org/officeDocument/2006/relationships" xmlns:p="http://schemas.openxmlformats.org/presentationml/2006/main">
  <p:tag name="SHAPENAME" val="Subtitle"/>
</p:tagLst>
</file>

<file path=ppt/tags/tag922.xml><?xml version="1.0" encoding="utf-8"?>
<p:tagLst xmlns:a="http://schemas.openxmlformats.org/drawingml/2006/main" xmlns:r="http://schemas.openxmlformats.org/officeDocument/2006/relationships" xmlns:p="http://schemas.openxmlformats.org/presentationml/2006/main">
  <p:tag name="SHAPENAME" val="Title"/>
</p:tagLst>
</file>

<file path=ppt/tags/tag9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4.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925.xml><?xml version="1.0" encoding="utf-8"?>
<p:tagLst xmlns:a="http://schemas.openxmlformats.org/drawingml/2006/main" xmlns:r="http://schemas.openxmlformats.org/officeDocument/2006/relationships" xmlns:p="http://schemas.openxmlformats.org/presentationml/2006/main">
  <p:tag name="SHAPENAME" val="Subtitle"/>
</p:tagLst>
</file>

<file path=ppt/tags/tag926.xml><?xml version="1.0" encoding="utf-8"?>
<p:tagLst xmlns:a="http://schemas.openxmlformats.org/drawingml/2006/main" xmlns:r="http://schemas.openxmlformats.org/officeDocument/2006/relationships" xmlns:p="http://schemas.openxmlformats.org/presentationml/2006/main">
  <p:tag name="SHAPENAME" val="Title"/>
</p:tagLst>
</file>

<file path=ppt/tags/tag9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8.xml><?xml version="1.0" encoding="utf-8"?>
<p:tagLst xmlns:a="http://schemas.openxmlformats.org/drawingml/2006/main" xmlns:r="http://schemas.openxmlformats.org/officeDocument/2006/relationships" xmlns:p="http://schemas.openxmlformats.org/presentationml/2006/main">
  <p:tag name="THINKCELLSHAPEDONOTDELETE" val="tJvgJTIPPebpo6irFSQqHlA"/>
</p:tagLst>
</file>

<file path=ppt/tags/tag92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2DWhDmC1QbRmt16_uxlW7g"/>
</p:tagLst>
</file>

<file path=ppt/tags/tag930.xml><?xml version="1.0" encoding="utf-8"?>
<p:tagLst xmlns:a="http://schemas.openxmlformats.org/drawingml/2006/main" xmlns:r="http://schemas.openxmlformats.org/officeDocument/2006/relationships" xmlns:p="http://schemas.openxmlformats.org/presentationml/2006/main">
  <p:tag name="SHAPENAME" val="3. Subtitle"/>
</p:tagLst>
</file>

<file path=ppt/tags/tag93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32.xml><?xml version="1.0" encoding="utf-8"?>
<p:tagLst xmlns:a="http://schemas.openxmlformats.org/drawingml/2006/main" xmlns:r="http://schemas.openxmlformats.org/officeDocument/2006/relationships" xmlns:p="http://schemas.openxmlformats.org/presentationml/2006/main">
  <p:tag name="SHAPENAME" val="5. Source"/>
</p:tagLst>
</file>

<file path=ppt/tags/tag93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5.xml><?xml version="1.0" encoding="utf-8"?>
<p:tagLst xmlns:a="http://schemas.openxmlformats.org/drawingml/2006/main" xmlns:r="http://schemas.openxmlformats.org/officeDocument/2006/relationships" xmlns:p="http://schemas.openxmlformats.org/presentationml/2006/main">
  <p:tag name="THINKCELLSHAPEDONOTDELETE" val="tFWrJZYiK81Dqg3AKqhPXmQ"/>
</p:tagLst>
</file>

<file path=ppt/tags/tag93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3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38.xml><?xml version="1.0" encoding="utf-8"?>
<p:tagLst xmlns:a="http://schemas.openxmlformats.org/drawingml/2006/main" xmlns:r="http://schemas.openxmlformats.org/officeDocument/2006/relationships" xmlns:p="http://schemas.openxmlformats.org/presentationml/2006/main">
  <p:tag name="SHAPENAME" val="5. Source"/>
</p:tagLst>
</file>

<file path=ppt/tags/tag93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4.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9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1.xml><?xml version="1.0" encoding="utf-8"?>
<p:tagLst xmlns:a="http://schemas.openxmlformats.org/drawingml/2006/main" xmlns:r="http://schemas.openxmlformats.org/officeDocument/2006/relationships" xmlns:p="http://schemas.openxmlformats.org/presentationml/2006/main">
  <p:tag name="THINKCELLSHAPEDONOTDELETE" val="tTqRLcqlXddAIBcoL4_FmkA"/>
</p:tagLst>
</file>

<file path=ppt/tags/tag94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4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44.xml><?xml version="1.0" encoding="utf-8"?>
<p:tagLst xmlns:a="http://schemas.openxmlformats.org/drawingml/2006/main" xmlns:r="http://schemas.openxmlformats.org/officeDocument/2006/relationships" xmlns:p="http://schemas.openxmlformats.org/presentationml/2006/main">
  <p:tag name="SHAPENAME" val="5. Source"/>
</p:tagLst>
</file>

<file path=ppt/tags/tag94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7.xml><?xml version="1.0" encoding="utf-8"?>
<p:tagLst xmlns:a="http://schemas.openxmlformats.org/drawingml/2006/main" xmlns:r="http://schemas.openxmlformats.org/officeDocument/2006/relationships" xmlns:p="http://schemas.openxmlformats.org/presentationml/2006/main">
  <p:tag name="THINKCELLSHAPEDONOTDELETE" val="tzFTi586bxaRXNGLyq6cjUQ"/>
</p:tagLst>
</file>

<file path=ppt/tags/tag94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4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50.xml><?xml version="1.0" encoding="utf-8"?>
<p:tagLst xmlns:a="http://schemas.openxmlformats.org/drawingml/2006/main" xmlns:r="http://schemas.openxmlformats.org/officeDocument/2006/relationships" xmlns:p="http://schemas.openxmlformats.org/presentationml/2006/main">
  <p:tag name="SHAPENAME" val="5. Source"/>
</p:tagLst>
</file>

<file path=ppt/tags/tag95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3.xml><?xml version="1.0" encoding="utf-8"?>
<p:tagLst xmlns:a="http://schemas.openxmlformats.org/drawingml/2006/main" xmlns:r="http://schemas.openxmlformats.org/officeDocument/2006/relationships" xmlns:p="http://schemas.openxmlformats.org/presentationml/2006/main">
  <p:tag name="THINKCELLSHAPEDONOTDELETE" val="tfRnDxEIFDMpZ7XFucXEwcQ"/>
</p:tagLst>
</file>

<file path=ppt/tags/tag95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55.xml><?xml version="1.0" encoding="utf-8"?>
<p:tagLst xmlns:a="http://schemas.openxmlformats.org/drawingml/2006/main" xmlns:r="http://schemas.openxmlformats.org/officeDocument/2006/relationships" xmlns:p="http://schemas.openxmlformats.org/presentationml/2006/main">
  <p:tag name="SHAPENAME" val="3. Subtitle"/>
</p:tagLst>
</file>

<file path=ppt/tags/tag95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57.xml><?xml version="1.0" encoding="utf-8"?>
<p:tagLst xmlns:a="http://schemas.openxmlformats.org/drawingml/2006/main" xmlns:r="http://schemas.openxmlformats.org/officeDocument/2006/relationships" xmlns:p="http://schemas.openxmlformats.org/presentationml/2006/main">
  <p:tag name="SHAPENAME" val="5. Source"/>
</p:tagLst>
</file>

<file path=ppt/tags/tag95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60.xml><?xml version="1.0" encoding="utf-8"?>
<p:tagLst xmlns:a="http://schemas.openxmlformats.org/drawingml/2006/main" xmlns:r="http://schemas.openxmlformats.org/officeDocument/2006/relationships" xmlns:p="http://schemas.openxmlformats.org/presentationml/2006/main">
  <p:tag name="THINKCELLSHAPEDONOTDELETE" val="tMlpk7TYHRxaIHe6.SUx9jg"/>
</p:tagLst>
</file>

<file path=ppt/tags/tag961.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96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6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64.xml><?xml version="1.0" encoding="utf-8"?>
<p:tagLst xmlns:a="http://schemas.openxmlformats.org/drawingml/2006/main" xmlns:r="http://schemas.openxmlformats.org/officeDocument/2006/relationships" xmlns:p="http://schemas.openxmlformats.org/presentationml/2006/main">
  <p:tag name="SHAPENAME" val="3. Subtitle"/>
</p:tagLst>
</file>

<file path=ppt/tags/tag965.xml><?xml version="1.0" encoding="utf-8"?>
<p:tagLst xmlns:a="http://schemas.openxmlformats.org/drawingml/2006/main" xmlns:r="http://schemas.openxmlformats.org/officeDocument/2006/relationships" xmlns:p="http://schemas.openxmlformats.org/presentationml/2006/main">
  <p:tag name="SHAPENAME" val="5. Source"/>
</p:tagLst>
</file>

<file path=ppt/tags/tag96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8.xml><?xml version="1.0" encoding="utf-8"?>
<p:tagLst xmlns:a="http://schemas.openxmlformats.org/drawingml/2006/main" xmlns:r="http://schemas.openxmlformats.org/officeDocument/2006/relationships" xmlns:p="http://schemas.openxmlformats.org/presentationml/2006/main">
  <p:tag name="THINKCELLSHAPEDONOTDELETE" val="tyA0evTD9FXplcSqw.av8MA"/>
</p:tagLst>
</file>

<file path=ppt/tags/tag969.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97.xml><?xml version="1.0" encoding="utf-8"?>
<p:tagLst xmlns:a="http://schemas.openxmlformats.org/drawingml/2006/main" xmlns:r="http://schemas.openxmlformats.org/officeDocument/2006/relationships" xmlns:p="http://schemas.openxmlformats.org/presentationml/2006/main">
  <p:tag name="SHAPENAME" val="3. Subtitle"/>
</p:tagLst>
</file>

<file path=ppt/tags/tag97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7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72.xml><?xml version="1.0" encoding="utf-8"?>
<p:tagLst xmlns:a="http://schemas.openxmlformats.org/drawingml/2006/main" xmlns:r="http://schemas.openxmlformats.org/officeDocument/2006/relationships" xmlns:p="http://schemas.openxmlformats.org/presentationml/2006/main">
  <p:tag name="SHAPENAME" val="3. Subtitle"/>
</p:tagLst>
</file>

<file path=ppt/tags/tag973.xml><?xml version="1.0" encoding="utf-8"?>
<p:tagLst xmlns:a="http://schemas.openxmlformats.org/drawingml/2006/main" xmlns:r="http://schemas.openxmlformats.org/officeDocument/2006/relationships" xmlns:p="http://schemas.openxmlformats.org/presentationml/2006/main">
  <p:tag name="SHAPENAME" val="5. Source"/>
</p:tagLst>
</file>

<file path=ppt/tags/tag97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6.xml><?xml version="1.0" encoding="utf-8"?>
<p:tagLst xmlns:a="http://schemas.openxmlformats.org/drawingml/2006/main" xmlns:r="http://schemas.openxmlformats.org/officeDocument/2006/relationships" xmlns:p="http://schemas.openxmlformats.org/presentationml/2006/main">
  <p:tag name="THINKCELLSHAPEDONOTDELETE" val="t2DWhDmC1QbRmt16_uxlW7g"/>
</p:tagLst>
</file>

<file path=ppt/tags/tag977.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97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7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8.xml><?xml version="1.0" encoding="utf-8"?>
<p:tagLst xmlns:a="http://schemas.openxmlformats.org/drawingml/2006/main" xmlns:r="http://schemas.openxmlformats.org/officeDocument/2006/relationships" xmlns:p="http://schemas.openxmlformats.org/presentationml/2006/main">
  <p:tag name="SHAPENAME" val="5. Source"/>
</p:tagLst>
</file>

<file path=ppt/tags/tag980.xml><?xml version="1.0" encoding="utf-8"?>
<p:tagLst xmlns:a="http://schemas.openxmlformats.org/drawingml/2006/main" xmlns:r="http://schemas.openxmlformats.org/officeDocument/2006/relationships" xmlns:p="http://schemas.openxmlformats.org/presentationml/2006/main">
  <p:tag name="SHAPENAME" val="3. Subtitle"/>
</p:tagLst>
</file>

<file path=ppt/tags/tag981.xml><?xml version="1.0" encoding="utf-8"?>
<p:tagLst xmlns:a="http://schemas.openxmlformats.org/drawingml/2006/main" xmlns:r="http://schemas.openxmlformats.org/officeDocument/2006/relationships" xmlns:p="http://schemas.openxmlformats.org/presentationml/2006/main">
  <p:tag name="SHAPENAME" val="5. Source"/>
</p:tagLst>
</file>

<file path=ppt/tags/tag98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4.xml><?xml version="1.0" encoding="utf-8"?>
<p:tagLst xmlns:a="http://schemas.openxmlformats.org/drawingml/2006/main" xmlns:r="http://schemas.openxmlformats.org/officeDocument/2006/relationships" xmlns:p="http://schemas.openxmlformats.org/presentationml/2006/main">
  <p:tag name="THINKCELLSHAPEDONOTDELETE" val="t7MQWNAe6aOZs3iPRT_1kIw"/>
</p:tagLst>
</file>

<file path=ppt/tags/tag98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86.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98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88.xml><?xml version="1.0" encoding="utf-8"?>
<p:tagLst xmlns:a="http://schemas.openxmlformats.org/drawingml/2006/main" xmlns:r="http://schemas.openxmlformats.org/officeDocument/2006/relationships" xmlns:p="http://schemas.openxmlformats.org/presentationml/2006/main">
  <p:tag name="SHAPENAME" val="3. Subtitle"/>
</p:tagLst>
</file>

<file path=ppt/tags/tag989.xml><?xml version="1.0" encoding="utf-8"?>
<p:tagLst xmlns:a="http://schemas.openxmlformats.org/drawingml/2006/main" xmlns:r="http://schemas.openxmlformats.org/officeDocument/2006/relationships" xmlns:p="http://schemas.openxmlformats.org/presentationml/2006/main">
  <p:tag name="SHAPENAME" val="5. Source"/>
</p:tagLst>
</file>

<file path=ppt/tags/tag9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9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2.xml><?xml version="1.0" encoding="utf-8"?>
<p:tagLst xmlns:a="http://schemas.openxmlformats.org/drawingml/2006/main" xmlns:r="http://schemas.openxmlformats.org/officeDocument/2006/relationships" xmlns:p="http://schemas.openxmlformats.org/presentationml/2006/main">
  <p:tag name="THINKCELLSHAPEDONOTDELETE" val="tBgETb3D.HcKF_v3xSvBqjg"/>
</p:tagLst>
</file>

<file path=ppt/tags/tag993.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99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9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96.xml><?xml version="1.0" encoding="utf-8"?>
<p:tagLst xmlns:a="http://schemas.openxmlformats.org/drawingml/2006/main" xmlns:r="http://schemas.openxmlformats.org/officeDocument/2006/relationships" xmlns:p="http://schemas.openxmlformats.org/presentationml/2006/main">
  <p:tag name="SHAPENAME" val="3. Subtitle"/>
</p:tagLst>
</file>

<file path=ppt/tags/tag997.xml><?xml version="1.0" encoding="utf-8"?>
<p:tagLst xmlns:a="http://schemas.openxmlformats.org/drawingml/2006/main" xmlns:r="http://schemas.openxmlformats.org/officeDocument/2006/relationships" xmlns:p="http://schemas.openxmlformats.org/presentationml/2006/main">
  <p:tag name="SHAPENAME" val="5. Source"/>
</p:tagLst>
</file>

<file path=ppt/tags/tag99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Savaria Handicare Garaventa Colour Palette">
      <a:dk1>
        <a:srgbClr val="000000"/>
      </a:dk1>
      <a:lt1>
        <a:srgbClr val="FFFFFF"/>
      </a:lt1>
      <a:dk2>
        <a:srgbClr val="2C3A45"/>
      </a:dk2>
      <a:lt2>
        <a:srgbClr val="BCBCBC"/>
      </a:lt2>
      <a:accent1>
        <a:srgbClr val="81BD41"/>
      </a:accent1>
      <a:accent2>
        <a:srgbClr val="E6792B"/>
      </a:accent2>
      <a:accent3>
        <a:srgbClr val="747574"/>
      </a:accent3>
      <a:accent4>
        <a:srgbClr val="164C7D"/>
      </a:accent4>
      <a:accent5>
        <a:srgbClr val="5997E0"/>
      </a:accent5>
      <a:accent6>
        <a:srgbClr val="5896DF"/>
      </a:accent6>
      <a:hlink>
        <a:srgbClr val="0563C1"/>
      </a:hlink>
      <a:folHlink>
        <a:srgbClr val="81BD4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Contrast">
  <a:themeElements>
    <a:clrScheme name="Scheme2">
      <a:dk1>
        <a:srgbClr val="FFFFFF"/>
      </a:dk1>
      <a:lt1>
        <a:srgbClr val="505050"/>
      </a:lt1>
      <a:dk2>
        <a:srgbClr val="000000"/>
      </a:dk2>
      <a:lt2>
        <a:srgbClr val="000000"/>
      </a:lt2>
      <a:accent1>
        <a:srgbClr val="FFFFFF"/>
      </a:accent1>
      <a:accent2>
        <a:srgbClr val="85B12D"/>
      </a:accent2>
      <a:accent3>
        <a:srgbClr val="CBE3A7"/>
      </a:accent3>
      <a:accent4>
        <a:srgbClr val="008BCB"/>
      </a:accent4>
      <a:accent5>
        <a:srgbClr val="B8DFF1"/>
      </a:accent5>
      <a:accent6>
        <a:srgbClr val="DDDDDD"/>
      </a:accent6>
      <a:hlink>
        <a:srgbClr val="0000FF"/>
      </a:hlink>
      <a:folHlink>
        <a:srgbClr val="800080"/>
      </a:folHlink>
    </a:clrScheme>
    <a:fontScheme name="Custom 296">
      <a:majorFont>
        <a:latin typeface="Lato"/>
        <a:ea typeface=""/>
        <a:cs typeface=""/>
      </a:majorFont>
      <a:minorFont>
        <a:latin typeface="Lato"/>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2">
        <a:dk1>
          <a:srgbClr val="FFFFFF"/>
        </a:dk1>
        <a:lt1>
          <a:srgbClr val="505050"/>
        </a:lt1>
        <a:dk2>
          <a:srgbClr val="000000"/>
        </a:dk2>
        <a:lt2>
          <a:srgbClr val="000000"/>
        </a:lt2>
        <a:accent1>
          <a:srgbClr val="FFFFFF"/>
        </a:accent1>
        <a:accent2>
          <a:srgbClr val="85B12D"/>
        </a:accent2>
        <a:accent3>
          <a:srgbClr val="CBE3A7"/>
        </a:accent3>
        <a:accent4>
          <a:srgbClr val="008BCB"/>
        </a:accent4>
        <a:accent5>
          <a:srgbClr val="B8DFF1"/>
        </a:accent5>
        <a:accent6>
          <a:srgbClr val="DDDDDD"/>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Custom Color6">
      <a:srgbClr val="1A365A"/>
    </a:custClr>
  </a:custClrLst>
  <a:extLst>
    <a:ext uri="{05A4C25C-085E-4340-85A3-A5531E510DB2}">
      <thm15:themeFamily xmlns:thm15="http://schemas.microsoft.com/office/thememl/2012/main" name="20230523 - BUP Kick Off v4 (For discussion with JP).potx" id="{E1E59B65-56CA-45EA-955E-842452AAE2AC}" vid="{AA24010A-74DA-4447-A108-A1EA89DCC34A}"/>
    </a:ext>
  </a:extLst>
</a:theme>
</file>

<file path=ppt/theme/theme3.xml><?xml version="1.0" encoding="utf-8"?>
<a:theme xmlns:a="http://schemas.openxmlformats.org/drawingml/2006/main" name="2_Contrast">
  <a:themeElements>
    <a:clrScheme name="Scheme2">
      <a:dk1>
        <a:srgbClr val="FFFFFF"/>
      </a:dk1>
      <a:lt1>
        <a:srgbClr val="505050"/>
      </a:lt1>
      <a:dk2>
        <a:srgbClr val="000000"/>
      </a:dk2>
      <a:lt2>
        <a:srgbClr val="000000"/>
      </a:lt2>
      <a:accent1>
        <a:srgbClr val="FFFFFF"/>
      </a:accent1>
      <a:accent2>
        <a:srgbClr val="85B12D"/>
      </a:accent2>
      <a:accent3>
        <a:srgbClr val="CBE3A7"/>
      </a:accent3>
      <a:accent4>
        <a:srgbClr val="008BCB"/>
      </a:accent4>
      <a:accent5>
        <a:srgbClr val="B8DFF1"/>
      </a:accent5>
      <a:accent6>
        <a:srgbClr val="DDDDDD"/>
      </a:accent6>
      <a:hlink>
        <a:srgbClr val="0000FF"/>
      </a:hlink>
      <a:folHlink>
        <a:srgbClr val="800080"/>
      </a:folHlink>
    </a:clrScheme>
    <a:fontScheme name="Custom 296">
      <a:majorFont>
        <a:latin typeface="Lato"/>
        <a:ea typeface=""/>
        <a:cs typeface=""/>
      </a:majorFont>
      <a:minorFont>
        <a:latin typeface="Lato"/>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2">
        <a:dk1>
          <a:srgbClr val="FFFFFF"/>
        </a:dk1>
        <a:lt1>
          <a:srgbClr val="505050"/>
        </a:lt1>
        <a:dk2>
          <a:srgbClr val="000000"/>
        </a:dk2>
        <a:lt2>
          <a:srgbClr val="000000"/>
        </a:lt2>
        <a:accent1>
          <a:srgbClr val="FFFFFF"/>
        </a:accent1>
        <a:accent2>
          <a:srgbClr val="85B12D"/>
        </a:accent2>
        <a:accent3>
          <a:srgbClr val="CBE3A7"/>
        </a:accent3>
        <a:accent4>
          <a:srgbClr val="008BCB"/>
        </a:accent4>
        <a:accent5>
          <a:srgbClr val="B8DFF1"/>
        </a:accent5>
        <a:accent6>
          <a:srgbClr val="DDDDDD"/>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Custom Color6">
      <a:srgbClr val="1A365A"/>
    </a:custClr>
  </a:custClrLst>
  <a:extLst>
    <a:ext uri="{05A4C25C-085E-4340-85A3-A5531E510DB2}">
      <thm15:themeFamily xmlns:thm15="http://schemas.microsoft.com/office/thememl/2012/main" name="MT1153_CF_16x9_ENG_V6.potx" id="{16BAD948-9AC8-452B-B565-4C765FDF7F9E}" vid="{67C54AB8-6368-4BA9-990F-0DD853AA21E4}"/>
    </a:ext>
  </a:extLst>
</a:theme>
</file>

<file path=ppt/theme/theme4.xml><?xml version="1.0" encoding="utf-8"?>
<a:theme xmlns:a="http://schemas.openxmlformats.org/drawingml/2006/main" name="3_Contrast">
  <a:themeElements>
    <a:clrScheme name="Scheme2">
      <a:dk1>
        <a:srgbClr val="FFFFFF"/>
      </a:dk1>
      <a:lt1>
        <a:srgbClr val="505050"/>
      </a:lt1>
      <a:dk2>
        <a:srgbClr val="000000"/>
      </a:dk2>
      <a:lt2>
        <a:srgbClr val="000000"/>
      </a:lt2>
      <a:accent1>
        <a:srgbClr val="FFFFFF"/>
      </a:accent1>
      <a:accent2>
        <a:srgbClr val="85B12D"/>
      </a:accent2>
      <a:accent3>
        <a:srgbClr val="CBE3A7"/>
      </a:accent3>
      <a:accent4>
        <a:srgbClr val="008BCB"/>
      </a:accent4>
      <a:accent5>
        <a:srgbClr val="B8DFF1"/>
      </a:accent5>
      <a:accent6>
        <a:srgbClr val="DDDDDD"/>
      </a:accent6>
      <a:hlink>
        <a:srgbClr val="0000FF"/>
      </a:hlink>
      <a:folHlink>
        <a:srgbClr val="800080"/>
      </a:folHlink>
    </a:clrScheme>
    <a:fontScheme name="Custom 296">
      <a:majorFont>
        <a:latin typeface="Lato"/>
        <a:ea typeface=""/>
        <a:cs typeface=""/>
      </a:majorFont>
      <a:minorFont>
        <a:latin typeface="Lato"/>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2">
        <a:dk1>
          <a:srgbClr val="FFFFFF"/>
        </a:dk1>
        <a:lt1>
          <a:srgbClr val="505050"/>
        </a:lt1>
        <a:dk2>
          <a:srgbClr val="000000"/>
        </a:dk2>
        <a:lt2>
          <a:srgbClr val="000000"/>
        </a:lt2>
        <a:accent1>
          <a:srgbClr val="FFFFFF"/>
        </a:accent1>
        <a:accent2>
          <a:srgbClr val="85B12D"/>
        </a:accent2>
        <a:accent3>
          <a:srgbClr val="CBE3A7"/>
        </a:accent3>
        <a:accent4>
          <a:srgbClr val="008BCB"/>
        </a:accent4>
        <a:accent5>
          <a:srgbClr val="B8DFF1"/>
        </a:accent5>
        <a:accent6>
          <a:srgbClr val="DDDDDD"/>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Custom Color6">
      <a:srgbClr val="1A365A"/>
    </a:custClr>
  </a:custClrLst>
  <a:extLst>
    <a:ext uri="{05A4C25C-085E-4340-85A3-A5531E510DB2}">
      <thm15:themeFamily xmlns:thm15="http://schemas.microsoft.com/office/thememl/2012/main" name="MT1153_CF_16x9_ENG_V6.potx" id="{16BAD948-9AC8-452B-B565-4C765FDF7F9E}" vid="{67C54AB8-6368-4BA9-990F-0DD853AA21E4}"/>
    </a:ext>
  </a:extLst>
</a:theme>
</file>

<file path=ppt/theme/theme5.xml><?xml version="1.0" encoding="utf-8"?>
<a:theme xmlns:a="http://schemas.openxmlformats.org/drawingml/2006/main" name="Contrast">
  <a:themeElements>
    <a:clrScheme name="Scheme2">
      <a:dk1>
        <a:srgbClr val="FFFFFF"/>
      </a:dk1>
      <a:lt1>
        <a:srgbClr val="505050"/>
      </a:lt1>
      <a:dk2>
        <a:srgbClr val="000000"/>
      </a:dk2>
      <a:lt2>
        <a:srgbClr val="000000"/>
      </a:lt2>
      <a:accent1>
        <a:srgbClr val="FFFFFF"/>
      </a:accent1>
      <a:accent2>
        <a:srgbClr val="85B12D"/>
      </a:accent2>
      <a:accent3>
        <a:srgbClr val="CBE3A7"/>
      </a:accent3>
      <a:accent4>
        <a:srgbClr val="008BCB"/>
      </a:accent4>
      <a:accent5>
        <a:srgbClr val="B8DFF1"/>
      </a:accent5>
      <a:accent6>
        <a:srgbClr val="DDDDDD"/>
      </a:accent6>
      <a:hlink>
        <a:srgbClr val="0000FF"/>
      </a:hlink>
      <a:folHlink>
        <a:srgbClr val="800080"/>
      </a:folHlink>
    </a:clrScheme>
    <a:fontScheme name="Custom 296">
      <a:majorFont>
        <a:latin typeface="Lato"/>
        <a:ea typeface=""/>
        <a:cs typeface=""/>
      </a:majorFont>
      <a:minorFont>
        <a:latin typeface="Lato"/>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2">
        <a:dk1>
          <a:srgbClr val="FFFFFF"/>
        </a:dk1>
        <a:lt1>
          <a:srgbClr val="505050"/>
        </a:lt1>
        <a:dk2>
          <a:srgbClr val="000000"/>
        </a:dk2>
        <a:lt2>
          <a:srgbClr val="000000"/>
        </a:lt2>
        <a:accent1>
          <a:srgbClr val="FFFFFF"/>
        </a:accent1>
        <a:accent2>
          <a:srgbClr val="85B12D"/>
        </a:accent2>
        <a:accent3>
          <a:srgbClr val="CBE3A7"/>
        </a:accent3>
        <a:accent4>
          <a:srgbClr val="008BCB"/>
        </a:accent4>
        <a:accent5>
          <a:srgbClr val="B8DFF1"/>
        </a:accent5>
        <a:accent6>
          <a:srgbClr val="DDDDDD"/>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Custom Color6">
      <a:srgbClr val="1A365A"/>
    </a:custClr>
  </a:custClrLst>
  <a:extLst>
    <a:ext uri="{05A4C25C-085E-4340-85A3-A5531E510DB2}">
      <thm15:themeFamily xmlns:thm15="http://schemas.microsoft.com/office/thememl/2012/main" name="20230523 - BUP Kick Off v4 (For discussion with JP).potx" id="{E1E59B65-56CA-45EA-955E-842452AAE2AC}" vid="{AA24010A-74DA-4447-A108-A1EA89DCC34A}"/>
    </a:ext>
  </a:extLst>
</a:theme>
</file>

<file path=ppt/theme/theme6.xml><?xml version="1.0" encoding="utf-8"?>
<a:theme xmlns:a="http://schemas.openxmlformats.org/drawingml/2006/main" name="1_White">
  <a:themeElements>
    <a:clrScheme name="Scheme1">
      <a:dk1>
        <a:srgbClr val="000000"/>
      </a:dk1>
      <a:lt1>
        <a:srgbClr val="FFFFFF"/>
      </a:lt1>
      <a:dk2>
        <a:srgbClr val="FFFFFF"/>
      </a:dk2>
      <a:lt2>
        <a:srgbClr val="FFFFFF"/>
      </a:lt2>
      <a:accent1>
        <a:srgbClr val="85B12D"/>
      </a:accent1>
      <a:accent2>
        <a:srgbClr val="CBE3A7"/>
      </a:accent2>
      <a:accent3>
        <a:srgbClr val="008BCB"/>
      </a:accent3>
      <a:accent4>
        <a:srgbClr val="B8DFF1"/>
      </a:accent4>
      <a:accent5>
        <a:srgbClr val="A5A5A5"/>
      </a:accent5>
      <a:accent6>
        <a:srgbClr val="DDDDDD"/>
      </a:accent6>
      <a:hlink>
        <a:srgbClr val="0000FF"/>
      </a:hlink>
      <a:folHlink>
        <a:srgbClr val="800080"/>
      </a:folHlink>
    </a:clrScheme>
    <a:fontScheme name="Custom 296">
      <a:majorFont>
        <a:latin typeface="Lato"/>
        <a:ea typeface=""/>
        <a:cs typeface=""/>
      </a:majorFont>
      <a:minorFont>
        <a:latin typeface="Lato"/>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85B12D"/>
        </a:accent1>
        <a:accent2>
          <a:srgbClr val="CBE3A7"/>
        </a:accent2>
        <a:accent3>
          <a:srgbClr val="008BCB"/>
        </a:accent3>
        <a:accent4>
          <a:srgbClr val="B8DFF1"/>
        </a:accent4>
        <a:accent5>
          <a:srgbClr val="A5A5A5"/>
        </a:accent5>
        <a:accent6>
          <a:srgbClr val="DDDDDD"/>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Custom Color6">
      <a:srgbClr val="1A365A"/>
    </a:custClr>
  </a:custClrLst>
  <a:extLst>
    <a:ext uri="{05A4C25C-085E-4340-85A3-A5531E510DB2}">
      <thm15:themeFamily xmlns:thm15="http://schemas.microsoft.com/office/thememl/2012/main" name="20230523 - BUP Kick Off v4 (For discussion with JP).potx" id="{E1E59B65-56CA-45EA-955E-842452AAE2AC}" vid="{9893FF18-AAEF-4069-A52A-A82A6335B40A}"/>
    </a:ext>
  </a:extLst>
</a:theme>
</file>

<file path=ppt/theme/theme7.xml><?xml version="1.0" encoding="utf-8"?>
<a:theme xmlns:a="http://schemas.openxmlformats.org/drawingml/2006/main" name="White">
  <a:themeElements>
    <a:clrScheme name="Scheme1">
      <a:dk1>
        <a:srgbClr val="000000"/>
      </a:dk1>
      <a:lt1>
        <a:srgbClr val="FFFFFF"/>
      </a:lt1>
      <a:dk2>
        <a:srgbClr val="FFFFFF"/>
      </a:dk2>
      <a:lt2>
        <a:srgbClr val="FFFFFF"/>
      </a:lt2>
      <a:accent1>
        <a:srgbClr val="85B12D"/>
      </a:accent1>
      <a:accent2>
        <a:srgbClr val="CBE3A7"/>
      </a:accent2>
      <a:accent3>
        <a:srgbClr val="008BCB"/>
      </a:accent3>
      <a:accent4>
        <a:srgbClr val="B8DFF1"/>
      </a:accent4>
      <a:accent5>
        <a:srgbClr val="A5A5A5"/>
      </a:accent5>
      <a:accent6>
        <a:srgbClr val="DDDDDD"/>
      </a:accent6>
      <a:hlink>
        <a:srgbClr val="0000FF"/>
      </a:hlink>
      <a:folHlink>
        <a:srgbClr val="800080"/>
      </a:folHlink>
    </a:clrScheme>
    <a:fontScheme name="Custom 296">
      <a:majorFont>
        <a:latin typeface="Lato"/>
        <a:ea typeface=""/>
        <a:cs typeface=""/>
      </a:majorFont>
      <a:minorFont>
        <a:latin typeface="Lato"/>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85B12D"/>
        </a:accent1>
        <a:accent2>
          <a:srgbClr val="CBE3A7"/>
        </a:accent2>
        <a:accent3>
          <a:srgbClr val="008BCB"/>
        </a:accent3>
        <a:accent4>
          <a:srgbClr val="B8DFF1"/>
        </a:accent4>
        <a:accent5>
          <a:srgbClr val="A5A5A5"/>
        </a:accent5>
        <a:accent6>
          <a:srgbClr val="DDDDDD"/>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Custom Color6">
      <a:srgbClr val="1A365A"/>
    </a:custClr>
  </a:custClrLst>
  <a:extLst>
    <a:ext uri="{05A4C25C-085E-4340-85A3-A5531E510DB2}">
      <thm15:themeFamily xmlns:thm15="http://schemas.microsoft.com/office/thememl/2012/main" name="20230523 - BUP Kick Off v4 (For discussion with JP).potx" id="{E1E59B65-56CA-45EA-955E-842452AAE2AC}" vid="{9893FF18-AAEF-4069-A52A-A82A6335B40A}"/>
    </a:ext>
  </a:extLst>
</a:theme>
</file>

<file path=ppt/theme/theme8.xml><?xml version="1.0" encoding="utf-8"?>
<a:theme xmlns:a="http://schemas.openxmlformats.org/drawingml/2006/main" name="Contrast">
  <a:themeElements>
    <a:clrScheme name="Scheme2">
      <a:dk1>
        <a:srgbClr val="FFFFFF"/>
      </a:dk1>
      <a:lt1>
        <a:srgbClr val="505050"/>
      </a:lt1>
      <a:dk2>
        <a:srgbClr val="000000"/>
      </a:dk2>
      <a:lt2>
        <a:srgbClr val="000000"/>
      </a:lt2>
      <a:accent1>
        <a:srgbClr val="FFFFFF"/>
      </a:accent1>
      <a:accent2>
        <a:srgbClr val="85B12D"/>
      </a:accent2>
      <a:accent3>
        <a:srgbClr val="CBE3A7"/>
      </a:accent3>
      <a:accent4>
        <a:srgbClr val="008BCB"/>
      </a:accent4>
      <a:accent5>
        <a:srgbClr val="B8DFF1"/>
      </a:accent5>
      <a:accent6>
        <a:srgbClr val="DDDDDD"/>
      </a:accent6>
      <a:hlink>
        <a:srgbClr val="0000FF"/>
      </a:hlink>
      <a:folHlink>
        <a:srgbClr val="800080"/>
      </a:folHlink>
    </a:clrScheme>
    <a:fontScheme name="Custom 296">
      <a:majorFont>
        <a:latin typeface="Lato"/>
        <a:ea typeface=""/>
        <a:cs typeface=""/>
      </a:majorFont>
      <a:minorFont>
        <a:latin typeface="Lato"/>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2">
        <a:dk1>
          <a:srgbClr val="FFFFFF"/>
        </a:dk1>
        <a:lt1>
          <a:srgbClr val="505050"/>
        </a:lt1>
        <a:dk2>
          <a:srgbClr val="000000"/>
        </a:dk2>
        <a:lt2>
          <a:srgbClr val="000000"/>
        </a:lt2>
        <a:accent1>
          <a:srgbClr val="FFFFFF"/>
        </a:accent1>
        <a:accent2>
          <a:srgbClr val="85B12D"/>
        </a:accent2>
        <a:accent3>
          <a:srgbClr val="CBE3A7"/>
        </a:accent3>
        <a:accent4>
          <a:srgbClr val="008BCB"/>
        </a:accent4>
        <a:accent5>
          <a:srgbClr val="B8DFF1"/>
        </a:accent5>
        <a:accent6>
          <a:srgbClr val="DDDDDD"/>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Custom Color6">
      <a:srgbClr val="1A365A"/>
    </a:custClr>
  </a:custClrLst>
  <a:extLst>
    <a:ext uri="{05A4C25C-085E-4340-85A3-A5531E510DB2}">
      <thm15:themeFamily xmlns:thm15="http://schemas.microsoft.com/office/thememl/2012/main" name="20230523 - BUP Kick Off v4 (For discussion with JP).potx" id="{E1E59B65-56CA-45EA-955E-842452AAE2AC}" vid="{AA24010A-74DA-4447-A108-A1EA89DCC34A}"/>
    </a:ext>
  </a:extLst>
</a:theme>
</file>

<file path=ppt/theme/theme9.xml><?xml version="1.0" encoding="utf-8"?>
<a:theme xmlns:a="http://schemas.openxmlformats.org/drawingml/2006/main" name="Savaria theme">
  <a:themeElements>
    <a:clrScheme name="Scheme1">
      <a:dk1>
        <a:srgbClr val="000000"/>
      </a:dk1>
      <a:lt1>
        <a:srgbClr val="FFFFFF"/>
      </a:lt1>
      <a:dk2>
        <a:srgbClr val="FFFFFF"/>
      </a:dk2>
      <a:lt2>
        <a:srgbClr val="FFFFFF"/>
      </a:lt2>
      <a:accent1>
        <a:srgbClr val="85B12D"/>
      </a:accent1>
      <a:accent2>
        <a:srgbClr val="CBE3A7"/>
      </a:accent2>
      <a:accent3>
        <a:srgbClr val="008BCB"/>
      </a:accent3>
      <a:accent4>
        <a:srgbClr val="B8DFF1"/>
      </a:accent4>
      <a:accent5>
        <a:srgbClr val="A5A5A5"/>
      </a:accent5>
      <a:accent6>
        <a:srgbClr val="DDDDDD"/>
      </a:accent6>
      <a:hlink>
        <a:srgbClr val="0000FF"/>
      </a:hlink>
      <a:folHlink>
        <a:srgbClr val="800080"/>
      </a:folHlink>
    </a:clrScheme>
    <a:fontScheme name="Custom 296">
      <a:majorFont>
        <a:latin typeface="Lato"/>
        <a:ea typeface=""/>
        <a:cs typeface=""/>
      </a:majorFont>
      <a:minorFont>
        <a:latin typeface="Lato"/>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85B12D"/>
        </a:accent1>
        <a:accent2>
          <a:srgbClr val="CBE3A7"/>
        </a:accent2>
        <a:accent3>
          <a:srgbClr val="008BCB"/>
        </a:accent3>
        <a:accent4>
          <a:srgbClr val="B8DFF1"/>
        </a:accent4>
        <a:accent5>
          <a:srgbClr val="A5A5A5"/>
        </a:accent5>
        <a:accent6>
          <a:srgbClr val="DDDDDD"/>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Custom Color6">
      <a:srgbClr val="1A365A"/>
    </a:custClr>
  </a:custClrLst>
  <a:extLst>
    <a:ext uri="{05A4C25C-085E-4340-85A3-A5531E510DB2}">
      <thm15:themeFamily xmlns:thm15="http://schemas.microsoft.com/office/thememl/2012/main" name="Savaria theme" id="{F91C36CE-CB9E-4E14-B117-F53FB074D2D8}" vid="{DB7A878A-ABD1-4D0E-B5FF-EE599018BD28}"/>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3EE93E0D1217C439B32E8A280AFA335" ma:contentTypeVersion="26" ma:contentTypeDescription="Create a new document." ma:contentTypeScope="" ma:versionID="0a5afa1ce761463bf718f3bfd1c0cf23">
  <xsd:schema xmlns:xsd="http://www.w3.org/2001/XMLSchema" xmlns:xs="http://www.w3.org/2001/XMLSchema" xmlns:p="http://schemas.microsoft.com/office/2006/metadata/properties" xmlns:ns2="a982efd5-bd6b-46d4-9985-002477ebf83d" xmlns:ns3="a28ac8a8-87d4-4b3b-9db0-ed720abe59f8" xmlns:ns4="0a64a99d-9105-4bd2-87e6-4e6dc7ef34fb" targetNamespace="http://schemas.microsoft.com/office/2006/metadata/properties" ma:root="true" ma:fieldsID="00de023ecf730fdf342459a992abfeff" ns2:_="" ns3:_="" ns4:_="">
    <xsd:import namespace="a982efd5-bd6b-46d4-9985-002477ebf83d"/>
    <xsd:import namespace="a28ac8a8-87d4-4b3b-9db0-ed720abe59f8"/>
    <xsd:import namespace="0a64a99d-9105-4bd2-87e6-4e6dc7ef34f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2:MediaServiceLocation" minOccurs="0"/>
                <xsd:element ref="ns3:SharedWithUsers" minOccurs="0"/>
                <xsd:element ref="ns3:SharedWithDetails" minOccurs="0"/>
                <xsd:element ref="ns2:lcf76f155ced4ddcb4097134ff3c332f" minOccurs="0"/>
                <xsd:element ref="ns4:TaxCatchAll" minOccurs="0"/>
                <xsd:element ref="ns2:MediaServiceObjectDetectorVersions" minOccurs="0"/>
                <xsd:element ref="ns2:MediaServiceSearchProperties" minOccurs="0"/>
                <xsd:element ref="ns2:ApprovedbyRD" minOccurs="0"/>
                <xsd:element ref="ns2:ApprovedbyMarketing" minOccurs="0"/>
                <xsd:element ref="ns2:SenttoInternalDistList_x003f_" minOccurs="0"/>
                <xsd:element ref="ns2:SenttoExternalDistList_x003f_" minOccurs="0"/>
                <xsd:element ref="ns2:TranslationsCompleted" minOccurs="0"/>
                <xsd:element ref="ns2:EngineeringChangeNumber" minOccurs="0"/>
                <xsd:element ref="ns2:UploadedToTechTool_x003f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82efd5-bd6b-46d4-9985-002477ebf8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932280a-533e-4dac-b176-63030385b66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ApprovedbyRD" ma:index="26" nillable="true" ma:displayName="Approved by R&amp;D" ma:default="0" ma:format="Dropdown" ma:internalName="ApprovedbyRD">
      <xsd:simpleType>
        <xsd:restriction base="dms:Boolean"/>
      </xsd:simpleType>
    </xsd:element>
    <xsd:element name="ApprovedbyMarketing" ma:index="27" nillable="true" ma:displayName="Approved by Marketing" ma:default="0" ma:format="Dropdown" ma:internalName="ApprovedbyMarketing">
      <xsd:simpleType>
        <xsd:restriction base="dms:Boolean"/>
      </xsd:simpleType>
    </xsd:element>
    <xsd:element name="SenttoInternalDistList_x003f_" ma:index="28" nillable="true" ma:displayName="Date Sent to Internal Dist List" ma:default="0" ma:format="Dropdown" ma:internalName="SenttoInternalDistList_x003f_">
      <xsd:simpleType>
        <xsd:restriction base="dms:Text">
          <xsd:maxLength value="255"/>
        </xsd:restriction>
      </xsd:simpleType>
    </xsd:element>
    <xsd:element name="SenttoExternalDistList_x003f_" ma:index="29" nillable="true" ma:displayName="Date Sent to External Dist List" ma:default="0" ma:format="Dropdown" ma:internalName="SenttoExternalDistList_x003f_">
      <xsd:simpleType>
        <xsd:restriction base="dms:Text">
          <xsd:maxLength value="255"/>
        </xsd:restriction>
      </xsd:simpleType>
    </xsd:element>
    <xsd:element name="TranslationsCompleted" ma:index="30" nillable="true" ma:displayName="Translations Completed" ma:default="0" ma:description="Has SAN been translated in Dutch, Spanish, Italian &amp; French?" ma:format="Dropdown" ma:internalName="TranslationsCompleted">
      <xsd:simpleType>
        <xsd:restriction base="dms:Boolean"/>
      </xsd:simpleType>
    </xsd:element>
    <xsd:element name="EngineeringChangeNumber" ma:index="31" nillable="true" ma:displayName="Engineering Change Number" ma:format="Dropdown" ma:internalName="EngineeringChangeNumber">
      <xsd:simpleType>
        <xsd:restriction base="dms:Text">
          <xsd:maxLength value="255"/>
        </xsd:restriction>
      </xsd:simpleType>
    </xsd:element>
    <xsd:element name="UploadedToTechTool_x003f_" ma:index="32" nillable="true" ma:displayName="Uploaded To Tech Tool?" ma:default="0" ma:format="Dropdown" ma:internalName="UploadedToTechTool_x003f_">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a28ac8a8-87d4-4b3b-9db0-ed720abe59f8"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a64a99d-9105-4bd2-87e6-4e6dc7ef34fb"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dbca16e2-48aa-4783-bdea-17b6af3bfb2f}" ma:internalName="TaxCatchAll" ma:showField="CatchAllData" ma:web="a28ac8a8-87d4-4b3b-9db0-ed720abe59f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0a64a99d-9105-4bd2-87e6-4e6dc7ef34fb" xsi:nil="true"/>
    <lcf76f155ced4ddcb4097134ff3c332f xmlns="a982efd5-bd6b-46d4-9985-002477ebf83d">
      <Terms xmlns="http://schemas.microsoft.com/office/infopath/2007/PartnerControls"/>
    </lcf76f155ced4ddcb4097134ff3c332f>
    <SharedWithUsers xmlns="a28ac8a8-87d4-4b3b-9db0-ed720abe59f8">
      <UserInfo>
        <DisplayName>Lisa Nation</DisplayName>
        <AccountId>138</AccountId>
        <AccountType/>
      </UserInfo>
      <UserInfo>
        <DisplayName>Emma McAuley</DisplayName>
        <AccountId>137</AccountId>
        <AccountType/>
      </UserInfo>
      <UserInfo>
        <DisplayName>Megan Shearer</DisplayName>
        <AccountId>41</AccountId>
        <AccountType/>
      </UserInfo>
      <UserInfo>
        <DisplayName>Clare Brophy</DisplayName>
        <AccountId>53</AccountId>
        <AccountType/>
      </UserInfo>
      <UserInfo>
        <DisplayName>Kerry Wood</DisplayName>
        <AccountId>101</AccountId>
        <AccountType/>
      </UserInfo>
      <UserInfo>
        <DisplayName>SharingLinks.d327f74a-c786-4b1d-80f7-2c3dae32a618.Flexible.ecba049b-ec6d-4a78-b2f9-a65514774a2a</DisplayName>
        <AccountId>62</AccountId>
        <AccountType/>
      </UserInfo>
      <UserInfo>
        <DisplayName>Emma Bowker</DisplayName>
        <AccountId>192</AccountId>
        <AccountType/>
      </UserInfo>
      <UserInfo>
        <DisplayName>Andrew Williams</DisplayName>
        <AccountId>356</AccountId>
        <AccountType/>
      </UserInfo>
      <UserInfo>
        <DisplayName>Amy Airey</DisplayName>
        <AccountId>396</AccountId>
        <AccountType/>
      </UserInfo>
      <UserInfo>
        <DisplayName>Phoebe Pham</DisplayName>
        <AccountId>89</AccountId>
        <AccountType/>
      </UserInfo>
      <UserInfo>
        <DisplayName>Valentina Vincenzi</DisplayName>
        <AccountId>15</AccountId>
        <AccountType/>
      </UserInfo>
      <UserInfo>
        <DisplayName>Marein Vlas</DisplayName>
        <AccountId>430</AccountId>
        <AccountType/>
      </UserInfo>
      <UserInfo>
        <DisplayName>Ingrid de Vries</DisplayName>
        <AccountId>127</AccountId>
        <AccountType/>
      </UserInfo>
      <UserInfo>
        <DisplayName>Jan Hopman</DisplayName>
        <AccountId>43</AccountId>
        <AccountType/>
      </UserInfo>
      <UserInfo>
        <DisplayName>Domenico Mattioli</DisplayName>
        <AccountId>28</AccountId>
        <AccountType/>
      </UserInfo>
      <UserInfo>
        <DisplayName>Lyndsey Toogood</DisplayName>
        <AccountId>298</AccountId>
        <AccountType/>
      </UserInfo>
    </SharedWithUsers>
    <TranslationsCompleted xmlns="a982efd5-bd6b-46d4-9985-002477ebf83d">false</TranslationsCompleted>
    <SenttoExternalDistList_x003f_ xmlns="a982efd5-bd6b-46d4-9985-002477ebf83d">0</SenttoExternalDistList_x003f_>
    <ApprovedbyMarketing xmlns="a982efd5-bd6b-46d4-9985-002477ebf83d">false</ApprovedbyMarketing>
    <UploadedToTechTool_x003f_ xmlns="a982efd5-bd6b-46d4-9985-002477ebf83d">false</UploadedToTechTool_x003f_>
    <ApprovedbyRD xmlns="a982efd5-bd6b-46d4-9985-002477ebf83d">false</ApprovedbyRD>
    <SenttoInternalDistList_x003f_ xmlns="a982efd5-bd6b-46d4-9985-002477ebf83d">0</SenttoInternalDistList_x003f_>
    <EngineeringChangeNumber xmlns="a982efd5-bd6b-46d4-9985-002477ebf83d" xsi:nil="true"/>
  </documentManagement>
</p:properties>
</file>

<file path=customXml/itemProps1.xml><?xml version="1.0" encoding="utf-8"?>
<ds:datastoreItem xmlns:ds="http://schemas.openxmlformats.org/officeDocument/2006/customXml" ds:itemID="{C1213D44-EBC4-4D61-A44B-FDDEFAF2FC9C}">
  <ds:schemaRefs>
    <ds:schemaRef ds:uri="http://schemas.microsoft.com/sharepoint/v3/contenttype/forms"/>
  </ds:schemaRefs>
</ds:datastoreItem>
</file>

<file path=customXml/itemProps2.xml><?xml version="1.0" encoding="utf-8"?>
<ds:datastoreItem xmlns:ds="http://schemas.openxmlformats.org/officeDocument/2006/customXml" ds:itemID="{C10963B5-C4B7-40D6-A5CA-99129EE3191E}">
  <ds:schemaRefs>
    <ds:schemaRef ds:uri="0a64a99d-9105-4bd2-87e6-4e6dc7ef34fb"/>
    <ds:schemaRef ds:uri="a28ac8a8-87d4-4b3b-9db0-ed720abe59f8"/>
    <ds:schemaRef ds:uri="a982efd5-bd6b-46d4-9985-002477ebf83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4A76AF1-61DF-4963-BB98-FD628CE45EB9}">
  <ds:schemaRefs>
    <ds:schemaRef ds:uri="http://purl.org/dc/terms/"/>
    <ds:schemaRef ds:uri="http://www.w3.org/XML/1998/namespace"/>
    <ds:schemaRef ds:uri="0a64a99d-9105-4bd2-87e6-4e6dc7ef34fb"/>
    <ds:schemaRef ds:uri="http://purl.org/dc/elements/1.1/"/>
    <ds:schemaRef ds:uri="http://schemas.microsoft.com/office/2006/documentManagement/types"/>
    <ds:schemaRef ds:uri="a982efd5-bd6b-46d4-9985-002477ebf83d"/>
    <ds:schemaRef ds:uri="http://purl.org/dc/dcmitype/"/>
    <ds:schemaRef ds:uri="http://schemas.microsoft.com/office/infopath/2007/PartnerControls"/>
    <ds:schemaRef ds:uri="http://schemas.openxmlformats.org/package/2006/metadata/core-properties"/>
    <ds:schemaRef ds:uri="a28ac8a8-87d4-4b3b-9db0-ed720abe59f8"/>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2674</TotalTime>
  <Words>3698</Words>
  <Application>Microsoft Office PowerPoint</Application>
  <PresentationFormat>Widescreen</PresentationFormat>
  <Paragraphs>438</Paragraphs>
  <Slides>25</Slides>
  <Notes>24</Notes>
  <HiddenSlides>1</HiddenSlides>
  <MMClips>0</MMClips>
  <ScaleCrop>false</ScaleCrop>
  <HeadingPairs>
    <vt:vector size="8" baseType="variant">
      <vt:variant>
        <vt:lpstr>Fonts Used</vt:lpstr>
      </vt:variant>
      <vt:variant>
        <vt:i4>12</vt:i4>
      </vt:variant>
      <vt:variant>
        <vt:lpstr>Theme</vt:lpstr>
      </vt:variant>
      <vt:variant>
        <vt:i4>9</vt:i4>
      </vt:variant>
      <vt:variant>
        <vt:lpstr>Embedded OLE Servers</vt:lpstr>
      </vt:variant>
      <vt:variant>
        <vt:i4>1</vt:i4>
      </vt:variant>
      <vt:variant>
        <vt:lpstr>Slide Titles</vt:lpstr>
      </vt:variant>
      <vt:variant>
        <vt:i4>25</vt:i4>
      </vt:variant>
    </vt:vector>
  </HeadingPairs>
  <TitlesOfParts>
    <vt:vector size="47" baseType="lpstr">
      <vt:lpstr>Aptos</vt:lpstr>
      <vt:lpstr>Arial</vt:lpstr>
      <vt:lpstr>Calibri</vt:lpstr>
      <vt:lpstr>Calibri Light</vt:lpstr>
      <vt:lpstr>Georgia</vt:lpstr>
      <vt:lpstr>Helvetica</vt:lpstr>
      <vt:lpstr>Lato</vt:lpstr>
      <vt:lpstr>Lucida Grande</vt:lpstr>
      <vt:lpstr>Open Sans</vt:lpstr>
      <vt:lpstr>Segoe UI</vt:lpstr>
      <vt:lpstr>Symbol</vt:lpstr>
      <vt:lpstr>Wingdings</vt:lpstr>
      <vt:lpstr>Office Theme</vt:lpstr>
      <vt:lpstr>1_Contrast</vt:lpstr>
      <vt:lpstr>2_Contrast</vt:lpstr>
      <vt:lpstr>3_Contrast</vt:lpstr>
      <vt:lpstr>Contrast</vt:lpstr>
      <vt:lpstr>1_White</vt:lpstr>
      <vt:lpstr>White</vt:lpstr>
      <vt:lpstr>Contrast</vt:lpstr>
      <vt:lpstr>Savaria theme</vt:lpstr>
      <vt:lpstr>think-cell Slide</vt:lpstr>
      <vt:lpstr>PowerPoint Presentation</vt:lpstr>
      <vt:lpstr>PowerPoint Presentation</vt:lpstr>
      <vt:lpstr>PPAP Launch Request</vt:lpstr>
      <vt:lpstr>PPAP - Part Approval Request and Requirement (PAR)</vt:lpstr>
      <vt:lpstr>PPAP - Feasibility Review</vt:lpstr>
      <vt:lpstr>PPAP - Drawing</vt:lpstr>
      <vt:lpstr>PPAP – Process Flow Map</vt:lpstr>
      <vt:lpstr>PPAP - Process FMEA</vt:lpstr>
      <vt:lpstr>PPAP – Control Plan</vt:lpstr>
      <vt:lpstr>PPAP – FAI (First Article Inspection)</vt:lpstr>
      <vt:lpstr>PPAP – FAI (First Article Inspection) – Form 1</vt:lpstr>
      <vt:lpstr>PPAP – FAI (First Article Inspection) -  Form 2</vt:lpstr>
      <vt:lpstr>PPAP – FAI (First Article Inspection) – Form 3 Supplier</vt:lpstr>
      <vt:lpstr>PPAP – FAI (First Article Inspection) – Form 3 Handicare</vt:lpstr>
      <vt:lpstr>PPAP – FAI (First Article Inspection) Form 3 - Approval</vt:lpstr>
      <vt:lpstr>PPAP – Process Capability - Supplier</vt:lpstr>
      <vt:lpstr>PPAP – Process Capability - Handicare</vt:lpstr>
      <vt:lpstr>PPAP – Appearance Approval Report (AAR) - Supplier</vt:lpstr>
      <vt:lpstr>PPAP – Appearance Approval Report (AAR) - Handicare</vt:lpstr>
      <vt:lpstr>PPAP – Material Certification</vt:lpstr>
      <vt:lpstr>PPAP – Packaging Approval </vt:lpstr>
      <vt:lpstr>PPAP – Part Submission Warrant (PSW) – Supplier  </vt:lpstr>
      <vt:lpstr>PPAP – Part Submission Warrant (PSW) - Handicare </vt:lpstr>
      <vt:lpstr>PPAP – Part Submission Warrant (PSW) - Handicare</vt:lpstr>
      <vt:lpstr>PPAP – Part Submission Warrant (PSW) Sign off  For an Off the Shelf/Catalogue Item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Roddy Mc Dowall</dc:creator>
  <cp:lastModifiedBy>Samantha Clark</cp:lastModifiedBy>
  <cp:revision>8</cp:revision>
  <dcterms:created xsi:type="dcterms:W3CDTF">2023-11-17T10:24:31Z</dcterms:created>
  <dcterms:modified xsi:type="dcterms:W3CDTF">2025-04-22T12:29:06Z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928832e-feeb-45de-8b9f-a9d2b2e2f213_Enabled">
    <vt:lpwstr>true</vt:lpwstr>
  </property>
  <property fmtid="{D5CDD505-2E9C-101B-9397-08002B2CF9AE}" pid="3" name="MSIP_Label_9928832e-feeb-45de-8b9f-a9d2b2e2f213_SetDate">
    <vt:lpwstr>2024-01-19T11:34:08Z</vt:lpwstr>
  </property>
  <property fmtid="{D5CDD505-2E9C-101B-9397-08002B2CF9AE}" pid="4" name="MSIP_Label_9928832e-feeb-45de-8b9f-a9d2b2e2f213_Method">
    <vt:lpwstr>Standard</vt:lpwstr>
  </property>
  <property fmtid="{D5CDD505-2E9C-101B-9397-08002B2CF9AE}" pid="5" name="MSIP_Label_9928832e-feeb-45de-8b9f-a9d2b2e2f213_Name">
    <vt:lpwstr>General</vt:lpwstr>
  </property>
  <property fmtid="{D5CDD505-2E9C-101B-9397-08002B2CF9AE}" pid="6" name="MSIP_Label_9928832e-feeb-45de-8b9f-a9d2b2e2f213_SiteId">
    <vt:lpwstr>e49abae0-7cae-4ad1-866f-44cb355824d5</vt:lpwstr>
  </property>
  <property fmtid="{D5CDD505-2E9C-101B-9397-08002B2CF9AE}" pid="7" name="MSIP_Label_9928832e-feeb-45de-8b9f-a9d2b2e2f213_ActionId">
    <vt:lpwstr>0d216954-b26d-4864-bd30-47b5a233485d</vt:lpwstr>
  </property>
  <property fmtid="{D5CDD505-2E9C-101B-9397-08002B2CF9AE}" pid="8" name="MSIP_Label_9928832e-feeb-45de-8b9f-a9d2b2e2f213_ContentBits">
    <vt:lpwstr>0</vt:lpwstr>
  </property>
  <property fmtid="{D5CDD505-2E9C-101B-9397-08002B2CF9AE}" pid="9" name="ContentTypeId">
    <vt:lpwstr>0x01010073EE93E0D1217C439B32E8A280AFA335</vt:lpwstr>
  </property>
  <property fmtid="{D5CDD505-2E9C-101B-9397-08002B2CF9AE}" pid="10" name="MediaServiceImageTags">
    <vt:lpwstr/>
  </property>
</Properties>
</file>